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54" r:id="rId2"/>
    <p:sldId id="368" r:id="rId3"/>
    <p:sldId id="364" r:id="rId4"/>
    <p:sldId id="371" r:id="rId5"/>
    <p:sldId id="379" r:id="rId6"/>
    <p:sldId id="380" r:id="rId7"/>
    <p:sldId id="382" r:id="rId8"/>
    <p:sldId id="385" r:id="rId9"/>
    <p:sldId id="395" r:id="rId10"/>
    <p:sldId id="389" r:id="rId11"/>
    <p:sldId id="391" r:id="rId12"/>
    <p:sldId id="394" r:id="rId13"/>
    <p:sldId id="392" r:id="rId14"/>
    <p:sldId id="397" r:id="rId15"/>
    <p:sldId id="398" r:id="rId16"/>
    <p:sldId id="400" r:id="rId17"/>
    <p:sldId id="402" r:id="rId18"/>
    <p:sldId id="399" r:id="rId19"/>
    <p:sldId id="404" r:id="rId20"/>
    <p:sldId id="403" r:id="rId21"/>
    <p:sldId id="405" r:id="rId22"/>
    <p:sldId id="410" r:id="rId23"/>
    <p:sldId id="408" r:id="rId24"/>
    <p:sldId id="406" r:id="rId25"/>
    <p:sldId id="409" r:id="rId26"/>
    <p:sldId id="401" r:id="rId27"/>
    <p:sldId id="411" r:id="rId28"/>
    <p:sldId id="412" r:id="rId29"/>
    <p:sldId id="370" r:id="rId30"/>
    <p:sldId id="413" r:id="rId31"/>
    <p:sldId id="415" r:id="rId32"/>
    <p:sldId id="414" r:id="rId33"/>
    <p:sldId id="416" r:id="rId34"/>
    <p:sldId id="417"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155" userDrawn="1">
          <p15:clr>
            <a:srgbClr val="A4A3A4"/>
          </p15:clr>
        </p15:guide>
        <p15:guide id="3" orient="horz" pos="2491">
          <p15:clr>
            <a:srgbClr val="A4A3A4"/>
          </p15:clr>
        </p15:guide>
        <p15:guide id="4" pos="64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BAC8"/>
    <a:srgbClr val="21AB82"/>
    <a:srgbClr val="B12725"/>
    <a:srgbClr val="F14124"/>
    <a:srgbClr val="152F47"/>
    <a:srgbClr val="FFC000"/>
    <a:srgbClr val="5DCEAF"/>
    <a:srgbClr val="1A92A2"/>
    <a:srgbClr val="F69230"/>
    <a:srgbClr val="5EC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9532" autoAdjust="0"/>
  </p:normalViewPr>
  <p:slideViewPr>
    <p:cSldViewPr snapToGrid="0">
      <p:cViewPr>
        <p:scale>
          <a:sx n="75" d="100"/>
          <a:sy n="75" d="100"/>
        </p:scale>
        <p:origin x="54" y="-108"/>
      </p:cViewPr>
      <p:guideLst>
        <p:guide orient="horz" pos="1049"/>
        <p:guide pos="5155"/>
        <p:guide orient="horz" pos="2491"/>
        <p:guide pos="6408"/>
      </p:guideLst>
    </p:cSldViewPr>
  </p:slideViewPr>
  <p:notesTextViewPr>
    <p:cViewPr>
      <p:scale>
        <a:sx n="66" d="100"/>
        <a:sy n="66" d="100"/>
      </p:scale>
      <p:origin x="0" y="0"/>
    </p:cViewPr>
  </p:notesTextViewPr>
  <p:sorterViewPr>
    <p:cViewPr>
      <p:scale>
        <a:sx n="100" d="100"/>
        <a:sy n="100" d="100"/>
      </p:scale>
      <p:origin x="0" y="790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2">
                  <a:lumMod val="75000"/>
                </a:schemeClr>
              </a:solidFill>
            </c:spPr>
            <c:extLst>
              <c:ext xmlns:c16="http://schemas.microsoft.com/office/drawing/2014/chart" uri="{C3380CC4-5D6E-409C-BE32-E72D297353CC}">
                <c16:uniqueId val="{00000001-4DF0-4F5C-99BD-4DFFBF38F170}"/>
              </c:ext>
            </c:extLst>
          </c:dPt>
          <c:dPt>
            <c:idx val="1"/>
            <c:bubble3D val="0"/>
            <c:spPr>
              <a:solidFill>
                <a:schemeClr val="bg1">
                  <a:lumMod val="85000"/>
                </a:schemeClr>
              </a:solidFill>
            </c:spPr>
            <c:extLst>
              <c:ext xmlns:c16="http://schemas.microsoft.com/office/drawing/2014/chart" uri="{C3380CC4-5D6E-409C-BE32-E72D297353CC}">
                <c16:uniqueId val="{00000003-4DF0-4F5C-99BD-4DFFBF38F170}"/>
              </c:ext>
            </c:extLst>
          </c:dPt>
          <c:cat>
            <c:strRef>
              <c:f>Sheet1!$A$2:$A$3</c:f>
              <c:strCache>
                <c:ptCount val="2"/>
                <c:pt idx="0">
                  <c:v>1st Qtr</c:v>
                </c:pt>
                <c:pt idx="1">
                  <c:v>2nd Qtr</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4DF0-4F5C-99BD-4DFFBF38F170}"/>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2">
                  <a:lumMod val="75000"/>
                </a:schemeClr>
              </a:solidFill>
            </c:spPr>
            <c:extLst>
              <c:ext xmlns:c16="http://schemas.microsoft.com/office/drawing/2014/chart" uri="{C3380CC4-5D6E-409C-BE32-E72D297353CC}">
                <c16:uniqueId val="{00000001-37B4-4C57-BCF0-1D3CAEA32BFB}"/>
              </c:ext>
            </c:extLst>
          </c:dPt>
          <c:dPt>
            <c:idx val="1"/>
            <c:bubble3D val="0"/>
            <c:spPr>
              <a:solidFill>
                <a:schemeClr val="bg1">
                  <a:lumMod val="85000"/>
                </a:schemeClr>
              </a:solidFill>
            </c:spPr>
            <c:extLst>
              <c:ext xmlns:c16="http://schemas.microsoft.com/office/drawing/2014/chart" uri="{C3380CC4-5D6E-409C-BE32-E72D297353CC}">
                <c16:uniqueId val="{00000003-37B4-4C57-BCF0-1D3CAEA32BFB}"/>
              </c:ext>
            </c:extLst>
          </c:dPt>
          <c:cat>
            <c:strRef>
              <c:f>Sheet1!$A$2:$A$3</c:f>
              <c:strCache>
                <c:ptCount val="2"/>
                <c:pt idx="0">
                  <c:v>1st Qtr</c:v>
                </c:pt>
                <c:pt idx="1">
                  <c:v>2nd Qtr</c:v>
                </c:pt>
              </c:strCache>
            </c:strRef>
          </c:cat>
          <c:val>
            <c:numRef>
              <c:f>Sheet1!$B$2:$B$3</c:f>
              <c:numCache>
                <c:formatCode>General</c:formatCode>
                <c:ptCount val="2"/>
                <c:pt idx="0">
                  <c:v>8</c:v>
                </c:pt>
                <c:pt idx="1">
                  <c:v>3</c:v>
                </c:pt>
              </c:numCache>
            </c:numRef>
          </c:val>
          <c:extLst>
            <c:ext xmlns:c16="http://schemas.microsoft.com/office/drawing/2014/chart" uri="{C3380CC4-5D6E-409C-BE32-E72D297353CC}">
              <c16:uniqueId val="{00000004-37B4-4C57-BCF0-1D3CAEA32BFB}"/>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2">
                  <a:lumMod val="75000"/>
                </a:schemeClr>
              </a:solidFill>
            </c:spPr>
            <c:extLst>
              <c:ext xmlns:c16="http://schemas.microsoft.com/office/drawing/2014/chart" uri="{C3380CC4-5D6E-409C-BE32-E72D297353CC}">
                <c16:uniqueId val="{00000001-CB63-44A1-9E0E-4F56AEB5CC59}"/>
              </c:ext>
            </c:extLst>
          </c:dPt>
          <c:dPt>
            <c:idx val="1"/>
            <c:bubble3D val="0"/>
            <c:spPr>
              <a:solidFill>
                <a:schemeClr val="bg1">
                  <a:lumMod val="85000"/>
                </a:schemeClr>
              </a:solidFill>
            </c:spPr>
            <c:extLst>
              <c:ext xmlns:c16="http://schemas.microsoft.com/office/drawing/2014/chart" uri="{C3380CC4-5D6E-409C-BE32-E72D297353CC}">
                <c16:uniqueId val="{00000003-CB63-44A1-9E0E-4F56AEB5CC59}"/>
              </c:ext>
            </c:extLst>
          </c:dPt>
          <c:cat>
            <c:strRef>
              <c:f>Sheet1!$A$2:$A$3</c:f>
              <c:strCache>
                <c:ptCount val="2"/>
                <c:pt idx="0">
                  <c:v>1st Qtr</c:v>
                </c:pt>
                <c:pt idx="1">
                  <c:v>2nd Qtr</c:v>
                </c:pt>
              </c:strCache>
            </c:strRef>
          </c:cat>
          <c:val>
            <c:numRef>
              <c:f>Sheet1!$B$2:$B$3</c:f>
              <c:numCache>
                <c:formatCode>General</c:formatCode>
                <c:ptCount val="2"/>
                <c:pt idx="0">
                  <c:v>4.2</c:v>
                </c:pt>
                <c:pt idx="1">
                  <c:v>5.8</c:v>
                </c:pt>
              </c:numCache>
            </c:numRef>
          </c:val>
          <c:extLst>
            <c:ext xmlns:c16="http://schemas.microsoft.com/office/drawing/2014/chart" uri="{C3380CC4-5D6E-409C-BE32-E72D297353CC}">
              <c16:uniqueId val="{00000004-CB63-44A1-9E0E-4F56AEB5CC59}"/>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3">
                  <a:lumMod val="75000"/>
                </a:schemeClr>
              </a:solidFill>
            </c:spPr>
            <c:extLst>
              <c:ext xmlns:c16="http://schemas.microsoft.com/office/drawing/2014/chart" uri="{C3380CC4-5D6E-409C-BE32-E72D297353CC}">
                <c16:uniqueId val="{00000001-32F8-4419-9B3B-3BB12479C101}"/>
              </c:ext>
            </c:extLst>
          </c:dPt>
          <c:dPt>
            <c:idx val="1"/>
            <c:bubble3D val="0"/>
            <c:spPr>
              <a:solidFill>
                <a:schemeClr val="bg1">
                  <a:lumMod val="85000"/>
                </a:schemeClr>
              </a:solidFill>
            </c:spPr>
            <c:extLst>
              <c:ext xmlns:c16="http://schemas.microsoft.com/office/drawing/2014/chart" uri="{C3380CC4-5D6E-409C-BE32-E72D297353CC}">
                <c16:uniqueId val="{00000003-32F8-4419-9B3B-3BB12479C101}"/>
              </c:ext>
            </c:extLst>
          </c:dPt>
          <c:cat>
            <c:strRef>
              <c:f>Sheet1!$A$2:$A$3</c:f>
              <c:strCache>
                <c:ptCount val="2"/>
                <c:pt idx="0">
                  <c:v>1st Qtr</c:v>
                </c:pt>
                <c:pt idx="1">
                  <c:v>2nd Qtr</c:v>
                </c:pt>
              </c:strCache>
            </c:strRef>
          </c:cat>
          <c:val>
            <c:numRef>
              <c:f>Sheet1!$B$2:$B$3</c:f>
              <c:numCache>
                <c:formatCode>General</c:formatCode>
                <c:ptCount val="2"/>
                <c:pt idx="0">
                  <c:v>9</c:v>
                </c:pt>
                <c:pt idx="1">
                  <c:v>1</c:v>
                </c:pt>
              </c:numCache>
            </c:numRef>
          </c:val>
          <c:extLst>
            <c:ext xmlns:c16="http://schemas.microsoft.com/office/drawing/2014/chart" uri="{C3380CC4-5D6E-409C-BE32-E72D297353CC}">
              <c16:uniqueId val="{00000004-32F8-4419-9B3B-3BB12479C101}"/>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3">
                  <a:lumMod val="75000"/>
                </a:schemeClr>
              </a:solidFill>
            </c:spPr>
            <c:extLst>
              <c:ext xmlns:c16="http://schemas.microsoft.com/office/drawing/2014/chart" uri="{C3380CC4-5D6E-409C-BE32-E72D297353CC}">
                <c16:uniqueId val="{00000001-7875-4AF3-865E-32F0A2F3BD78}"/>
              </c:ext>
            </c:extLst>
          </c:dPt>
          <c:dPt>
            <c:idx val="1"/>
            <c:bubble3D val="0"/>
            <c:spPr>
              <a:solidFill>
                <a:schemeClr val="bg1">
                  <a:lumMod val="85000"/>
                </a:schemeClr>
              </a:solidFill>
            </c:spPr>
            <c:extLst>
              <c:ext xmlns:c16="http://schemas.microsoft.com/office/drawing/2014/chart" uri="{C3380CC4-5D6E-409C-BE32-E72D297353CC}">
                <c16:uniqueId val="{00000003-7875-4AF3-865E-32F0A2F3BD78}"/>
              </c:ext>
            </c:extLst>
          </c:dPt>
          <c:cat>
            <c:strRef>
              <c:f>Sheet1!$A$2:$A$3</c:f>
              <c:strCache>
                <c:ptCount val="2"/>
                <c:pt idx="0">
                  <c:v>1st Qtr</c:v>
                </c:pt>
                <c:pt idx="1">
                  <c:v>2nd Qtr</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7875-4AF3-865E-32F0A2F3BD78}"/>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Rendering Engine</c:v>
                </c:pt>
              </c:strCache>
            </c:strRef>
          </c:tx>
          <c:spPr>
            <a:solidFill>
              <a:schemeClr val="accent2">
                <a:lumMod val="75000"/>
              </a:schemeClr>
            </a:solidFill>
          </c:spPr>
          <c:invertIfNegative val="0"/>
          <c:dPt>
            <c:idx val="0"/>
            <c:invertIfNegative val="0"/>
            <c:bubble3D val="0"/>
            <c:extLst>
              <c:ext xmlns:c16="http://schemas.microsoft.com/office/drawing/2014/chart" uri="{C3380CC4-5D6E-409C-BE32-E72D297353CC}">
                <c16:uniqueId val="{00000000-13B5-4FED-8131-8B8B0A7D0703}"/>
              </c:ext>
            </c:extLst>
          </c:dPt>
          <c:dPt>
            <c:idx val="1"/>
            <c:invertIfNegative val="0"/>
            <c:bubble3D val="0"/>
            <c:extLst>
              <c:ext xmlns:c16="http://schemas.microsoft.com/office/drawing/2014/chart" uri="{C3380CC4-5D6E-409C-BE32-E72D297353CC}">
                <c16:uniqueId val="{00000001-13B5-4FED-8131-8B8B0A7D0703}"/>
              </c:ext>
            </c:extLst>
          </c:dPt>
          <c:dPt>
            <c:idx val="2"/>
            <c:invertIfNegative val="0"/>
            <c:bubble3D val="0"/>
            <c:extLst>
              <c:ext xmlns:c16="http://schemas.microsoft.com/office/drawing/2014/chart" uri="{C3380CC4-5D6E-409C-BE32-E72D297353CC}">
                <c16:uniqueId val="{00000002-13B5-4FED-8131-8B8B0A7D0703}"/>
              </c:ext>
            </c:extLst>
          </c:dPt>
          <c:dPt>
            <c:idx val="3"/>
            <c:invertIfNegative val="0"/>
            <c:bubble3D val="0"/>
            <c:extLst>
              <c:ext xmlns:c16="http://schemas.microsoft.com/office/drawing/2014/chart" uri="{C3380CC4-5D6E-409C-BE32-E72D297353CC}">
                <c16:uniqueId val="{00000003-13B5-4FED-8131-8B8B0A7D0703}"/>
              </c:ext>
            </c:extLst>
          </c:dPt>
          <c:dLbls>
            <c:spPr>
              <a:noFill/>
              <a:ln>
                <a:noFill/>
              </a:ln>
              <a:effectLst/>
            </c:spPr>
            <c:txPr>
              <a:bodyPr/>
              <a:lstStyle/>
              <a:p>
                <a:pPr>
                  <a:defRPr sz="1600" b="1">
                    <a:solidFill>
                      <a:schemeClr val="accent2">
                        <a:lumMod val="75000"/>
                      </a:schemeClr>
                    </a:solidFill>
                    <a:latin typeface="微软雅黑" pitchFamily="34" charset="-122"/>
                    <a:ea typeface="微软雅黑"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IE5</c:v>
                </c:pt>
                <c:pt idx="1">
                  <c:v>IE7</c:v>
                </c:pt>
                <c:pt idx="2">
                  <c:v>IE8</c:v>
                </c:pt>
                <c:pt idx="3">
                  <c:v>IE9</c:v>
                </c:pt>
              </c:strCache>
            </c:strRef>
          </c:cat>
          <c:val>
            <c:numRef>
              <c:f>Sheet1!$B$2:$B$5</c:f>
              <c:numCache>
                <c:formatCode>0%</c:formatCode>
                <c:ptCount val="4"/>
                <c:pt idx="0">
                  <c:v>0.2</c:v>
                </c:pt>
                <c:pt idx="1">
                  <c:v>0.5</c:v>
                </c:pt>
                <c:pt idx="2">
                  <c:v>0.7</c:v>
                </c:pt>
                <c:pt idx="3">
                  <c:v>1</c:v>
                </c:pt>
              </c:numCache>
            </c:numRef>
          </c:val>
          <c:extLst>
            <c:ext xmlns:c16="http://schemas.microsoft.com/office/drawing/2014/chart" uri="{C3380CC4-5D6E-409C-BE32-E72D297353CC}">
              <c16:uniqueId val="{00000004-13B5-4FED-8131-8B8B0A7D0703}"/>
            </c:ext>
          </c:extLst>
        </c:ser>
        <c:dLbls>
          <c:showLegendKey val="0"/>
          <c:showVal val="1"/>
          <c:showCatName val="0"/>
          <c:showSerName val="0"/>
          <c:showPercent val="0"/>
          <c:showBubbleSize val="0"/>
        </c:dLbls>
        <c:gapWidth val="6"/>
        <c:overlap val="-98"/>
        <c:axId val="439436416"/>
        <c:axId val="439439360"/>
      </c:barChart>
      <c:catAx>
        <c:axId val="439436416"/>
        <c:scaling>
          <c:orientation val="minMax"/>
        </c:scaling>
        <c:delete val="1"/>
        <c:axPos val="b"/>
        <c:numFmt formatCode="General" sourceLinked="0"/>
        <c:majorTickMark val="out"/>
        <c:minorTickMark val="none"/>
        <c:tickLblPos val="none"/>
        <c:crossAx val="439439360"/>
        <c:crosses val="autoZero"/>
        <c:auto val="1"/>
        <c:lblAlgn val="ctr"/>
        <c:lblOffset val="100"/>
        <c:noMultiLvlLbl val="0"/>
      </c:catAx>
      <c:valAx>
        <c:axId val="439439360"/>
        <c:scaling>
          <c:orientation val="minMax"/>
        </c:scaling>
        <c:delete val="1"/>
        <c:axPos val="l"/>
        <c:numFmt formatCode="0%" sourceLinked="1"/>
        <c:majorTickMark val="out"/>
        <c:minorTickMark val="none"/>
        <c:tickLblPos val="none"/>
        <c:crossAx val="439436416"/>
        <c:crosses val="autoZero"/>
        <c:crossBetween val="between"/>
      </c:valAx>
    </c:plotArea>
    <c:plotVisOnly val="1"/>
    <c:dispBlanksAs val="gap"/>
    <c:showDLblsOverMax val="0"/>
  </c:chart>
  <c:txPr>
    <a:bodyPr/>
    <a:lstStyle/>
    <a:p>
      <a:pPr>
        <a:defRPr sz="1400">
          <a:solidFill>
            <a:schemeClr val="accent5"/>
          </a:solidFill>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itchFamily="34" charset="-122"/>
              </a:defRPr>
            </a:lvl1pPr>
          </a:lstStyle>
          <a:p>
            <a:fld id="{D8D3007C-0BBF-4CAD-B02F-7664B804665F}" type="datetimeFigureOut">
              <a:rPr lang="zh-CN" altLang="en-US" smtClean="0"/>
              <a:pPr/>
              <a:t>2017.6.2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itchFamily="34" charset="-122"/>
              </a:defRPr>
            </a:lvl1pPr>
          </a:lstStyle>
          <a:p>
            <a:fld id="{8927DC7C-EA85-41EA-BE8E-3BC04B9579CE}" type="slidenum">
              <a:rPr lang="zh-CN" altLang="en-US" smtClean="0"/>
              <a:pPr/>
              <a:t>‹#›</a:t>
            </a:fld>
            <a:endParaRPr lang="zh-CN" altLang="en-US" dirty="0"/>
          </a:p>
        </p:txBody>
      </p:sp>
    </p:spTree>
    <p:extLst>
      <p:ext uri="{BB962C8B-B14F-4D97-AF65-F5344CB8AC3E}">
        <p14:creationId xmlns:p14="http://schemas.microsoft.com/office/powerpoint/2010/main" val="257309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a:t>
            </a:fld>
            <a:endParaRPr lang="zh-CN" altLang="en-US" dirty="0"/>
          </a:p>
        </p:txBody>
      </p:sp>
    </p:spTree>
    <p:extLst>
      <p:ext uri="{BB962C8B-B14F-4D97-AF65-F5344CB8AC3E}">
        <p14:creationId xmlns:p14="http://schemas.microsoft.com/office/powerpoint/2010/main" val="3061616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10</a:t>
            </a:fld>
            <a:endParaRPr lang="zh-CN" altLang="en-US" dirty="0"/>
          </a:p>
        </p:txBody>
      </p:sp>
    </p:spTree>
    <p:extLst>
      <p:ext uri="{BB962C8B-B14F-4D97-AF65-F5344CB8AC3E}">
        <p14:creationId xmlns:p14="http://schemas.microsoft.com/office/powerpoint/2010/main" val="3351800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11</a:t>
            </a:fld>
            <a:endParaRPr lang="zh-CN" altLang="en-US" dirty="0"/>
          </a:p>
        </p:txBody>
      </p:sp>
    </p:spTree>
    <p:extLst>
      <p:ext uri="{BB962C8B-B14F-4D97-AF65-F5344CB8AC3E}">
        <p14:creationId xmlns:p14="http://schemas.microsoft.com/office/powerpoint/2010/main" val="591863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12</a:t>
            </a:fld>
            <a:endParaRPr lang="zh-CN" altLang="en-US" dirty="0"/>
          </a:p>
        </p:txBody>
      </p:sp>
    </p:spTree>
    <p:extLst>
      <p:ext uri="{BB962C8B-B14F-4D97-AF65-F5344CB8AC3E}">
        <p14:creationId xmlns:p14="http://schemas.microsoft.com/office/powerpoint/2010/main" val="189275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13</a:t>
            </a:fld>
            <a:endParaRPr lang="zh-CN" altLang="en-US" dirty="0"/>
          </a:p>
        </p:txBody>
      </p:sp>
    </p:spTree>
    <p:extLst>
      <p:ext uri="{BB962C8B-B14F-4D97-AF65-F5344CB8AC3E}">
        <p14:creationId xmlns:p14="http://schemas.microsoft.com/office/powerpoint/2010/main" val="1284332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dirty="0"/>
          </a:p>
        </p:txBody>
      </p:sp>
    </p:spTree>
    <p:extLst>
      <p:ext uri="{BB962C8B-B14F-4D97-AF65-F5344CB8AC3E}">
        <p14:creationId xmlns:p14="http://schemas.microsoft.com/office/powerpoint/2010/main" val="924798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15</a:t>
            </a:fld>
            <a:endParaRPr lang="zh-CN" altLang="en-US" dirty="0"/>
          </a:p>
        </p:txBody>
      </p:sp>
    </p:spTree>
    <p:extLst>
      <p:ext uri="{BB962C8B-B14F-4D97-AF65-F5344CB8AC3E}">
        <p14:creationId xmlns:p14="http://schemas.microsoft.com/office/powerpoint/2010/main" val="396452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16</a:t>
            </a:fld>
            <a:endParaRPr lang="zh-CN" altLang="en-US" dirty="0"/>
          </a:p>
        </p:txBody>
      </p:sp>
    </p:spTree>
    <p:extLst>
      <p:ext uri="{BB962C8B-B14F-4D97-AF65-F5344CB8AC3E}">
        <p14:creationId xmlns:p14="http://schemas.microsoft.com/office/powerpoint/2010/main" val="2457078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17</a:t>
            </a:fld>
            <a:endParaRPr lang="zh-CN" altLang="en-US" dirty="0"/>
          </a:p>
        </p:txBody>
      </p:sp>
    </p:spTree>
    <p:extLst>
      <p:ext uri="{BB962C8B-B14F-4D97-AF65-F5344CB8AC3E}">
        <p14:creationId xmlns:p14="http://schemas.microsoft.com/office/powerpoint/2010/main" val="488747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18</a:t>
            </a:fld>
            <a:endParaRPr lang="zh-CN" altLang="en-US" dirty="0"/>
          </a:p>
        </p:txBody>
      </p:sp>
    </p:spTree>
    <p:extLst>
      <p:ext uri="{BB962C8B-B14F-4D97-AF65-F5344CB8AC3E}">
        <p14:creationId xmlns:p14="http://schemas.microsoft.com/office/powerpoint/2010/main" val="3679749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19</a:t>
            </a:fld>
            <a:endParaRPr lang="zh-CN" altLang="en-US" dirty="0"/>
          </a:p>
        </p:txBody>
      </p:sp>
    </p:spTree>
    <p:extLst>
      <p:ext uri="{BB962C8B-B14F-4D97-AF65-F5344CB8AC3E}">
        <p14:creationId xmlns:p14="http://schemas.microsoft.com/office/powerpoint/2010/main" val="2904770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dirty="0"/>
          </a:p>
        </p:txBody>
      </p:sp>
    </p:spTree>
    <p:extLst>
      <p:ext uri="{BB962C8B-B14F-4D97-AF65-F5344CB8AC3E}">
        <p14:creationId xmlns:p14="http://schemas.microsoft.com/office/powerpoint/2010/main" val="3052124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20</a:t>
            </a:fld>
            <a:endParaRPr lang="zh-CN" altLang="en-US" dirty="0"/>
          </a:p>
        </p:txBody>
      </p:sp>
    </p:spTree>
    <p:extLst>
      <p:ext uri="{BB962C8B-B14F-4D97-AF65-F5344CB8AC3E}">
        <p14:creationId xmlns:p14="http://schemas.microsoft.com/office/powerpoint/2010/main" val="4161720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dirty="0"/>
          </a:p>
        </p:txBody>
      </p:sp>
    </p:spTree>
    <p:extLst>
      <p:ext uri="{BB962C8B-B14F-4D97-AF65-F5344CB8AC3E}">
        <p14:creationId xmlns:p14="http://schemas.microsoft.com/office/powerpoint/2010/main" val="924798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22</a:t>
            </a:fld>
            <a:endParaRPr lang="zh-CN" altLang="en-US" dirty="0"/>
          </a:p>
        </p:txBody>
      </p:sp>
    </p:spTree>
    <p:extLst>
      <p:ext uri="{BB962C8B-B14F-4D97-AF65-F5344CB8AC3E}">
        <p14:creationId xmlns:p14="http://schemas.microsoft.com/office/powerpoint/2010/main" val="2829126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23</a:t>
            </a:fld>
            <a:endParaRPr lang="zh-CN" altLang="en-US" dirty="0"/>
          </a:p>
        </p:txBody>
      </p:sp>
    </p:spTree>
    <p:extLst>
      <p:ext uri="{BB962C8B-B14F-4D97-AF65-F5344CB8AC3E}">
        <p14:creationId xmlns:p14="http://schemas.microsoft.com/office/powerpoint/2010/main" val="3613786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24</a:t>
            </a:fld>
            <a:endParaRPr lang="zh-CN" altLang="en-US" dirty="0"/>
          </a:p>
        </p:txBody>
      </p:sp>
    </p:spTree>
    <p:extLst>
      <p:ext uri="{BB962C8B-B14F-4D97-AF65-F5344CB8AC3E}">
        <p14:creationId xmlns:p14="http://schemas.microsoft.com/office/powerpoint/2010/main" val="488403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25</a:t>
            </a:fld>
            <a:endParaRPr lang="zh-CN" altLang="en-US" dirty="0"/>
          </a:p>
        </p:txBody>
      </p:sp>
    </p:spTree>
    <p:extLst>
      <p:ext uri="{BB962C8B-B14F-4D97-AF65-F5344CB8AC3E}">
        <p14:creationId xmlns:p14="http://schemas.microsoft.com/office/powerpoint/2010/main" val="405042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26</a:t>
            </a:fld>
            <a:endParaRPr lang="zh-CN" altLang="en-US" dirty="0"/>
          </a:p>
        </p:txBody>
      </p:sp>
    </p:spTree>
    <p:extLst>
      <p:ext uri="{BB962C8B-B14F-4D97-AF65-F5344CB8AC3E}">
        <p14:creationId xmlns:p14="http://schemas.microsoft.com/office/powerpoint/2010/main" val="3418953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27</a:t>
            </a:fld>
            <a:endParaRPr lang="zh-CN" altLang="en-US" dirty="0"/>
          </a:p>
        </p:txBody>
      </p:sp>
    </p:spTree>
    <p:extLst>
      <p:ext uri="{BB962C8B-B14F-4D97-AF65-F5344CB8AC3E}">
        <p14:creationId xmlns:p14="http://schemas.microsoft.com/office/powerpoint/2010/main" val="3853205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dirty="0"/>
          </a:p>
        </p:txBody>
      </p:sp>
    </p:spTree>
    <p:extLst>
      <p:ext uri="{BB962C8B-B14F-4D97-AF65-F5344CB8AC3E}">
        <p14:creationId xmlns:p14="http://schemas.microsoft.com/office/powerpoint/2010/main" val="924798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29</a:t>
            </a:fld>
            <a:endParaRPr lang="zh-CN" altLang="en-US" dirty="0"/>
          </a:p>
        </p:txBody>
      </p:sp>
    </p:spTree>
    <p:extLst>
      <p:ext uri="{BB962C8B-B14F-4D97-AF65-F5344CB8AC3E}">
        <p14:creationId xmlns:p14="http://schemas.microsoft.com/office/powerpoint/2010/main" val="280472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dirty="0"/>
          </a:p>
        </p:txBody>
      </p:sp>
    </p:spTree>
    <p:extLst>
      <p:ext uri="{BB962C8B-B14F-4D97-AF65-F5344CB8AC3E}">
        <p14:creationId xmlns:p14="http://schemas.microsoft.com/office/powerpoint/2010/main" val="924798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30</a:t>
            </a:fld>
            <a:endParaRPr lang="zh-CN" altLang="en-US" dirty="0"/>
          </a:p>
        </p:txBody>
      </p:sp>
    </p:spTree>
    <p:extLst>
      <p:ext uri="{BB962C8B-B14F-4D97-AF65-F5344CB8AC3E}">
        <p14:creationId xmlns:p14="http://schemas.microsoft.com/office/powerpoint/2010/main" val="4078720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31</a:t>
            </a:fld>
            <a:endParaRPr lang="zh-CN" altLang="en-US" dirty="0"/>
          </a:p>
        </p:txBody>
      </p:sp>
    </p:spTree>
    <p:extLst>
      <p:ext uri="{BB962C8B-B14F-4D97-AF65-F5344CB8AC3E}">
        <p14:creationId xmlns:p14="http://schemas.microsoft.com/office/powerpoint/2010/main" val="4065535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32</a:t>
            </a:fld>
            <a:endParaRPr lang="zh-CN" altLang="en-US" dirty="0"/>
          </a:p>
        </p:txBody>
      </p:sp>
    </p:spTree>
    <p:extLst>
      <p:ext uri="{BB962C8B-B14F-4D97-AF65-F5344CB8AC3E}">
        <p14:creationId xmlns:p14="http://schemas.microsoft.com/office/powerpoint/2010/main" val="3999395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33</a:t>
            </a:fld>
            <a:endParaRPr lang="zh-CN" altLang="en-US" dirty="0"/>
          </a:p>
        </p:txBody>
      </p:sp>
    </p:spTree>
    <p:extLst>
      <p:ext uri="{BB962C8B-B14F-4D97-AF65-F5344CB8AC3E}">
        <p14:creationId xmlns:p14="http://schemas.microsoft.com/office/powerpoint/2010/main" val="1637648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34</a:t>
            </a:fld>
            <a:endParaRPr lang="zh-CN" altLang="en-US" dirty="0"/>
          </a:p>
        </p:txBody>
      </p:sp>
    </p:spTree>
    <p:extLst>
      <p:ext uri="{BB962C8B-B14F-4D97-AF65-F5344CB8AC3E}">
        <p14:creationId xmlns:p14="http://schemas.microsoft.com/office/powerpoint/2010/main" val="3061616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4</a:t>
            </a:fld>
            <a:endParaRPr lang="zh-CN" altLang="en-US" dirty="0"/>
          </a:p>
        </p:txBody>
      </p:sp>
    </p:spTree>
    <p:extLst>
      <p:ext uri="{BB962C8B-B14F-4D97-AF65-F5344CB8AC3E}">
        <p14:creationId xmlns:p14="http://schemas.microsoft.com/office/powerpoint/2010/main" val="3857651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5</a:t>
            </a:fld>
            <a:endParaRPr lang="zh-CN" altLang="en-US" dirty="0"/>
          </a:p>
        </p:txBody>
      </p:sp>
    </p:spTree>
    <p:extLst>
      <p:ext uri="{BB962C8B-B14F-4D97-AF65-F5344CB8AC3E}">
        <p14:creationId xmlns:p14="http://schemas.microsoft.com/office/powerpoint/2010/main" val="166435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6</a:t>
            </a:fld>
            <a:endParaRPr lang="zh-CN" altLang="en-US" dirty="0"/>
          </a:p>
        </p:txBody>
      </p:sp>
    </p:spTree>
    <p:extLst>
      <p:ext uri="{BB962C8B-B14F-4D97-AF65-F5344CB8AC3E}">
        <p14:creationId xmlns:p14="http://schemas.microsoft.com/office/powerpoint/2010/main" val="3965324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7</a:t>
            </a:fld>
            <a:endParaRPr lang="zh-CN" altLang="en-US" dirty="0"/>
          </a:p>
        </p:txBody>
      </p:sp>
    </p:spTree>
    <p:extLst>
      <p:ext uri="{BB962C8B-B14F-4D97-AF65-F5344CB8AC3E}">
        <p14:creationId xmlns:p14="http://schemas.microsoft.com/office/powerpoint/2010/main" val="4035446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8</a:t>
            </a:fld>
            <a:endParaRPr lang="zh-CN" altLang="en-US" dirty="0"/>
          </a:p>
        </p:txBody>
      </p:sp>
    </p:spTree>
    <p:extLst>
      <p:ext uri="{BB962C8B-B14F-4D97-AF65-F5344CB8AC3E}">
        <p14:creationId xmlns:p14="http://schemas.microsoft.com/office/powerpoint/2010/main" val="1549979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9</a:t>
            </a:fld>
            <a:endParaRPr lang="zh-CN" altLang="en-US" dirty="0"/>
          </a:p>
        </p:txBody>
      </p:sp>
    </p:spTree>
    <p:extLst>
      <p:ext uri="{BB962C8B-B14F-4D97-AF65-F5344CB8AC3E}">
        <p14:creationId xmlns:p14="http://schemas.microsoft.com/office/powerpoint/2010/main" val="2633238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45668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2156287109"/>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总体分析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详细分析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实现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数据库分析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成果展示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1691680" y="0"/>
            <a:ext cx="0" cy="6873228"/>
          </a:xfrm>
          <a:prstGeom prst="line">
            <a:avLst/>
          </a:prstGeom>
          <a:ln w="12700" cmpd="sng">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381" y="1272662"/>
            <a:ext cx="1691680" cy="78818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需求分析</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5807" y="286722"/>
            <a:ext cx="555303" cy="555303"/>
          </a:xfrm>
          <a:prstGeom prst="rect">
            <a:avLst/>
          </a:prstGeom>
          <a:noFill/>
          <a:ln>
            <a:noFill/>
          </a:ln>
        </p:spPr>
      </p:pic>
      <p:sp>
        <p:nvSpPr>
          <p:cNvPr id="16" name="流程图: 合并 15"/>
          <p:cNvSpPr/>
          <p:nvPr userDrawn="1"/>
        </p:nvSpPr>
        <p:spPr>
          <a:xfrm>
            <a:off x="780163" y="2060848"/>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userDrawn="1"/>
        </p:nvSpPr>
        <p:spPr>
          <a:xfrm>
            <a:off x="508990" y="765113"/>
            <a:ext cx="659412" cy="292388"/>
          </a:xfrm>
          <a:prstGeom prst="rect">
            <a:avLst/>
          </a:prstGeom>
          <a:noFill/>
        </p:spPr>
        <p:txBody>
          <a:bodyPr wrap="none" rtlCol="0">
            <a:spAutoFit/>
          </a:bodyPr>
          <a:lstStyle/>
          <a:p>
            <a:pPr algn="ctr"/>
            <a:r>
              <a:rPr lang="en-US" altLang="zh-CN" sz="1300" dirty="0">
                <a:solidFill>
                  <a:schemeClr val="accent1">
                    <a:lumMod val="75000"/>
                  </a:schemeClr>
                </a:solidFill>
                <a:latin typeface="微软雅黑" pitchFamily="34" charset="-122"/>
                <a:ea typeface="微软雅黑" pitchFamily="34" charset="-122"/>
              </a:rPr>
              <a:t>LOGO</a:t>
            </a:r>
            <a:endParaRPr lang="zh-CN" altLang="en-US" sz="1300" dirty="0">
              <a:solidFill>
                <a:schemeClr val="accent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31440423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二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41440670"/>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algn="ctr" defTabSz="914400" rtl="0" eaLnBrk="1" latinLnBrk="0" hangingPunct="1"/>
                      <a:r>
                        <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需求分析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详细分析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实现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数据库分析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成果展示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381" y="2061797"/>
            <a:ext cx="1691680" cy="78818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rPr>
              <a:t>总体分析</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16" name="流程图: 合并 15"/>
          <p:cNvSpPr/>
          <p:nvPr userDrawn="1"/>
        </p:nvSpPr>
        <p:spPr>
          <a:xfrm>
            <a:off x="780163" y="2849983"/>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508990" y="765113"/>
            <a:ext cx="659412" cy="292388"/>
          </a:xfrm>
          <a:prstGeom prst="rect">
            <a:avLst/>
          </a:prstGeom>
          <a:noFill/>
        </p:spPr>
        <p:txBody>
          <a:bodyPr wrap="none" rtlCol="0">
            <a:spAutoFit/>
          </a:bodyPr>
          <a:lstStyle/>
          <a:p>
            <a:pPr algn="ctr"/>
            <a:r>
              <a:rPr lang="en-US" altLang="zh-CN" sz="1300" dirty="0">
                <a:solidFill>
                  <a:schemeClr val="accent1">
                    <a:lumMod val="75000"/>
                  </a:schemeClr>
                </a:solidFill>
                <a:latin typeface="微软雅黑" pitchFamily="34" charset="-122"/>
                <a:ea typeface="微软雅黑" pitchFamily="34" charset="-122"/>
              </a:rPr>
              <a:t>LOGO</a:t>
            </a:r>
            <a:endParaRPr lang="zh-CN" altLang="en-US" sz="1300" dirty="0">
              <a:solidFill>
                <a:schemeClr val="accent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89246318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三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3369150331"/>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algn="ctr" defTabSz="914400" rtl="0" eaLnBrk="1" latinLnBrk="0" hangingPunct="1"/>
                      <a:r>
                        <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需求分析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总体设计</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实现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数据库分析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成果展示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381" y="2853936"/>
            <a:ext cx="1691680" cy="78818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详细设计</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16" name="流程图: 合并 15"/>
          <p:cNvSpPr/>
          <p:nvPr userDrawn="1"/>
        </p:nvSpPr>
        <p:spPr>
          <a:xfrm>
            <a:off x="784926" y="3642122"/>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508990" y="765113"/>
            <a:ext cx="659412" cy="292388"/>
          </a:xfrm>
          <a:prstGeom prst="rect">
            <a:avLst/>
          </a:prstGeom>
          <a:noFill/>
        </p:spPr>
        <p:txBody>
          <a:bodyPr wrap="none" rtlCol="0">
            <a:spAutoFit/>
          </a:bodyPr>
          <a:lstStyle/>
          <a:p>
            <a:pPr algn="ctr"/>
            <a:r>
              <a:rPr lang="en-US" altLang="zh-CN" sz="1300" dirty="0">
                <a:solidFill>
                  <a:schemeClr val="accent1">
                    <a:lumMod val="75000"/>
                  </a:schemeClr>
                </a:solidFill>
                <a:latin typeface="微软雅黑" pitchFamily="34" charset="-122"/>
                <a:ea typeface="微软雅黑" pitchFamily="34" charset="-122"/>
              </a:rPr>
              <a:t>LOGO</a:t>
            </a:r>
            <a:endParaRPr lang="zh-CN" altLang="en-US" sz="1300" dirty="0">
              <a:solidFill>
                <a:schemeClr val="accent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98762768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四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3841325503"/>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algn="ctr" defTabSz="914400" rtl="0" eaLnBrk="1" latinLnBrk="0" hangingPunct="1"/>
                      <a:r>
                        <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需求分析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总体分析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详细设计</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数据库分析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成果展示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381" y="3647709"/>
            <a:ext cx="1691680" cy="78818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实现</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16" name="流程图: 合并 15"/>
          <p:cNvSpPr/>
          <p:nvPr userDrawn="1"/>
        </p:nvSpPr>
        <p:spPr>
          <a:xfrm>
            <a:off x="780163" y="4435895"/>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508990" y="765113"/>
            <a:ext cx="659412" cy="292388"/>
          </a:xfrm>
          <a:prstGeom prst="rect">
            <a:avLst/>
          </a:prstGeom>
          <a:noFill/>
        </p:spPr>
        <p:txBody>
          <a:bodyPr wrap="none" rtlCol="0">
            <a:spAutoFit/>
          </a:bodyPr>
          <a:lstStyle/>
          <a:p>
            <a:pPr algn="ctr"/>
            <a:r>
              <a:rPr lang="en-US" altLang="zh-CN" sz="1300" dirty="0">
                <a:solidFill>
                  <a:schemeClr val="accent1">
                    <a:lumMod val="75000"/>
                  </a:schemeClr>
                </a:solidFill>
                <a:latin typeface="微软雅黑" pitchFamily="34" charset="-122"/>
                <a:ea typeface="微软雅黑" pitchFamily="34" charset="-122"/>
              </a:rPr>
              <a:t>LOGO</a:t>
            </a:r>
            <a:endParaRPr lang="zh-CN" altLang="en-US" sz="1300" dirty="0">
              <a:solidFill>
                <a:schemeClr val="accent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98762768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第五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349547695"/>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algn="ctr" defTabSz="914400" rtl="0" eaLnBrk="1" latinLnBrk="0" hangingPunct="1"/>
                      <a:r>
                        <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需求分析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总体设计</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详细设计</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实现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成果展示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4030" y="4442496"/>
            <a:ext cx="1691680" cy="78196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数据库分析</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12" name="流程图: 合并 11"/>
          <p:cNvSpPr/>
          <p:nvPr userDrawn="1"/>
        </p:nvSpPr>
        <p:spPr>
          <a:xfrm>
            <a:off x="780163" y="5225191"/>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508990" y="765113"/>
            <a:ext cx="659412" cy="292388"/>
          </a:xfrm>
          <a:prstGeom prst="rect">
            <a:avLst/>
          </a:prstGeom>
          <a:noFill/>
        </p:spPr>
        <p:txBody>
          <a:bodyPr wrap="none" rtlCol="0">
            <a:spAutoFit/>
          </a:bodyPr>
          <a:lstStyle/>
          <a:p>
            <a:pPr algn="ctr"/>
            <a:r>
              <a:rPr lang="en-US" altLang="zh-CN" sz="1300" dirty="0">
                <a:solidFill>
                  <a:schemeClr val="accent1">
                    <a:lumMod val="75000"/>
                  </a:schemeClr>
                </a:solidFill>
                <a:latin typeface="微软雅黑" pitchFamily="34" charset="-122"/>
                <a:ea typeface="微软雅黑" pitchFamily="34" charset="-122"/>
              </a:rPr>
              <a:t>LOGO</a:t>
            </a:r>
            <a:endParaRPr lang="zh-CN" altLang="en-US" sz="1300" dirty="0">
              <a:solidFill>
                <a:schemeClr val="accent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98762768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六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112035754"/>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algn="ctr" defTabSz="914400" rtl="0" eaLnBrk="1" latinLnBrk="0" hangingPunct="1"/>
                      <a:r>
                        <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需求分析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总体分析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详细分析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实现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数据库分析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第六章主题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4030" y="5235080"/>
            <a:ext cx="1691680" cy="782340"/>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成果展示</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7" name="TextBox 6"/>
          <p:cNvSpPr txBox="1"/>
          <p:nvPr userDrawn="1"/>
        </p:nvSpPr>
        <p:spPr>
          <a:xfrm>
            <a:off x="508990" y="765113"/>
            <a:ext cx="659412" cy="292388"/>
          </a:xfrm>
          <a:prstGeom prst="rect">
            <a:avLst/>
          </a:prstGeom>
          <a:noFill/>
        </p:spPr>
        <p:txBody>
          <a:bodyPr wrap="none" rtlCol="0">
            <a:spAutoFit/>
          </a:bodyPr>
          <a:lstStyle/>
          <a:p>
            <a:pPr algn="ctr"/>
            <a:r>
              <a:rPr lang="en-US" altLang="zh-CN" sz="1300" dirty="0">
                <a:solidFill>
                  <a:schemeClr val="accent1">
                    <a:lumMod val="75000"/>
                  </a:schemeClr>
                </a:solidFill>
                <a:latin typeface="微软雅黑" pitchFamily="34" charset="-122"/>
                <a:ea typeface="微软雅黑" pitchFamily="34" charset="-122"/>
              </a:rPr>
              <a:t>LOGO</a:t>
            </a:r>
            <a:endParaRPr lang="zh-CN" altLang="en-US" sz="1300" dirty="0">
              <a:solidFill>
                <a:schemeClr val="accent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4251132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0873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grayscl/>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32704"/>
      </p:ext>
    </p:extLst>
  </p:cSld>
  <p:clrMap bg1="lt1" tx1="dk1" bg2="lt2" tx2="dk2" accent1="accent1" accent2="accent2" accent3="accent3" accent4="accent4" accent5="accent5" accent6="accent6" hlink="hlink" folHlink="folHlink"/>
  <p:sldLayoutIdLst>
    <p:sldLayoutId id="2147483675" r:id="rId1"/>
    <p:sldLayoutId id="2147483651" r:id="rId2"/>
    <p:sldLayoutId id="2147483683" r:id="rId3"/>
    <p:sldLayoutId id="2147483684" r:id="rId4"/>
    <p:sldLayoutId id="2147483685" r:id="rId5"/>
    <p:sldLayoutId id="2147483686" r:id="rId6"/>
    <p:sldLayoutId id="2147483687" r:id="rId7"/>
    <p:sldLayoutId id="2147483669" r:id="rId8"/>
  </p:sldLayoutIdLst>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3"/><Relationship Id="rId7" Type="http://schemas.openxmlformats.org/officeDocument/2006/relationships/image" Target="../media/image3.jp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p3"/><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3"/><Relationship Id="rId7" Type="http://schemas.openxmlformats.org/officeDocument/2006/relationships/image" Target="../media/image3.jp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audio" Target="../media/media2.mp3"/><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8000" b="-8000"/>
          </a:stretch>
        </a:blipFill>
        <a:effectLst/>
      </p:bgPr>
    </p:bg>
    <p:spTree>
      <p:nvGrpSpPr>
        <p:cNvPr id="1" name=""/>
        <p:cNvGrpSpPr/>
        <p:nvPr/>
      </p:nvGrpSpPr>
      <p:grpSpPr>
        <a:xfrm>
          <a:off x="0" y="0"/>
          <a:ext cx="0" cy="0"/>
          <a:chOff x="0" y="0"/>
          <a:chExt cx="0" cy="0"/>
        </a:xfrm>
      </p:grpSpPr>
      <p:sp>
        <p:nvSpPr>
          <p:cNvPr id="7" name="矩形 6"/>
          <p:cNvSpPr/>
          <p:nvPr/>
        </p:nvSpPr>
        <p:spPr>
          <a:xfrm>
            <a:off x="2560925" y="2292036"/>
            <a:ext cx="7446269" cy="1015663"/>
          </a:xfrm>
          <a:prstGeom prst="rect">
            <a:avLst/>
          </a:prstGeom>
          <a:noFill/>
          <a:ln>
            <a:noFill/>
          </a:ln>
          <a:effectLst>
            <a:glow rad="1905000">
              <a:srgbClr val="F14124">
                <a:alpha val="40000"/>
              </a:srgbClr>
            </a:glow>
            <a:softEdge rad="1270000"/>
          </a:effectLst>
        </p:spPr>
        <p:txBody>
          <a:bodyPr wrap="none">
            <a:spAutoFit/>
          </a:bodyPr>
          <a:lstStyle/>
          <a:p>
            <a:pPr algn="ctr"/>
            <a:r>
              <a:rPr lang="zh-CN" altLang="en-US" sz="6000" b="1" spc="300" dirty="0">
                <a:solidFill>
                  <a:schemeClr val="tx1">
                    <a:lumMod val="85000"/>
                    <a:lumOff val="15000"/>
                  </a:schemeClr>
                </a:solidFill>
                <a:latin typeface="微软雅黑" pitchFamily="34" charset="-122"/>
                <a:ea typeface="微软雅黑" pitchFamily="34" charset="-122"/>
              </a:rPr>
              <a:t>无纸化办公汇报</a:t>
            </a:r>
            <a:r>
              <a:rPr lang="en-US" altLang="zh-CN" sz="6000" b="1" spc="300" dirty="0">
                <a:solidFill>
                  <a:schemeClr val="tx1">
                    <a:lumMod val="85000"/>
                    <a:lumOff val="15000"/>
                  </a:schemeClr>
                </a:solidFill>
                <a:latin typeface="微软雅黑" pitchFamily="34" charset="-122"/>
                <a:ea typeface="微软雅黑" pitchFamily="34" charset="-122"/>
              </a:rPr>
              <a:t>PPT</a:t>
            </a:r>
            <a:endParaRPr lang="zh-CN" altLang="en-US" sz="6000" b="1" spc="300" dirty="0">
              <a:solidFill>
                <a:schemeClr val="tx1">
                  <a:lumMod val="85000"/>
                  <a:lumOff val="15000"/>
                </a:schemeClr>
              </a:solidFill>
              <a:latin typeface="微软雅黑" pitchFamily="34" charset="-122"/>
              <a:ea typeface="微软雅黑" pitchFamily="34" charset="-122"/>
            </a:endParaRPr>
          </a:p>
        </p:txBody>
      </p:sp>
      <p:sp>
        <p:nvSpPr>
          <p:cNvPr id="28" name="任意多边形 27"/>
          <p:cNvSpPr/>
          <p:nvPr/>
        </p:nvSpPr>
        <p:spPr>
          <a:xfrm flipH="1">
            <a:off x="3832204" y="5494994"/>
            <a:ext cx="5325048" cy="90157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chemeClr val="accent2">
              <a:lumMod val="75000"/>
            </a:schemeClr>
          </a:solidFill>
          <a:ln>
            <a:noFill/>
          </a:ln>
          <a:effectLst>
            <a:glow rad="3429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7" name="TextBox 25"/>
          <p:cNvSpPr txBox="1"/>
          <p:nvPr/>
        </p:nvSpPr>
        <p:spPr>
          <a:xfrm>
            <a:off x="4193137" y="5710715"/>
            <a:ext cx="4821688" cy="369332"/>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dirty="0"/>
              <a:t>汇报人： 岳佳诚 ；组员：严超琪 、陈泽宇</a:t>
            </a:r>
          </a:p>
        </p:txBody>
      </p:sp>
      <p:pic>
        <p:nvPicPr>
          <p:cNvPr id="2" name="纯音乐--跳伞.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62916" y="-177297"/>
            <a:ext cx="609600" cy="609600"/>
          </a:xfrm>
          <a:prstGeom prst="rect">
            <a:avLst/>
          </a:prstGeom>
        </p:spPr>
      </p:pic>
      <p:sp>
        <p:nvSpPr>
          <p:cNvPr id="16" name="椭圆 15"/>
          <p:cNvSpPr/>
          <p:nvPr/>
        </p:nvSpPr>
        <p:spPr>
          <a:xfrm>
            <a:off x="2919267" y="-6306057"/>
            <a:ext cx="6396443" cy="6396443"/>
          </a:xfrm>
          <a:prstGeom prst="ellipse">
            <a:avLst/>
          </a:prstGeom>
          <a:gradFill flip="none" rotWithShape="1">
            <a:gsLst>
              <a:gs pos="80000">
                <a:schemeClr val="bg1">
                  <a:alpha val="50000"/>
                </a:schemeClr>
              </a:gs>
              <a:gs pos="0">
                <a:schemeClr val="bg1">
                  <a:alpha val="0"/>
                </a:schemeClr>
              </a:gs>
              <a:gs pos="55000">
                <a:srgbClr val="FFFFFF">
                  <a:alpha val="0"/>
                </a:srgb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           </a:t>
            </a:r>
            <a:endParaRPr lang="zh-CN" altLang="en-US" dirty="0"/>
          </a:p>
        </p:txBody>
      </p:sp>
      <p:grpSp>
        <p:nvGrpSpPr>
          <p:cNvPr id="186" name="Group 2"/>
          <p:cNvGrpSpPr>
            <a:grpSpLocks/>
          </p:cNvGrpSpPr>
          <p:nvPr/>
        </p:nvGrpSpPr>
        <p:grpSpPr bwMode="auto">
          <a:xfrm>
            <a:off x="2051164" y="-4560456"/>
            <a:ext cx="8101012" cy="7948613"/>
            <a:chOff x="-4060" y="-879"/>
            <a:chExt cx="2208" cy="2208"/>
          </a:xfrm>
        </p:grpSpPr>
        <p:grpSp>
          <p:nvGrpSpPr>
            <p:cNvPr id="187" name="Group 3"/>
            <p:cNvGrpSpPr>
              <a:grpSpLocks/>
            </p:cNvGrpSpPr>
            <p:nvPr/>
          </p:nvGrpSpPr>
          <p:grpSpPr bwMode="auto">
            <a:xfrm>
              <a:off x="-4060" y="-879"/>
              <a:ext cx="2208" cy="2208"/>
              <a:chOff x="-3924" y="-788"/>
              <a:chExt cx="2208" cy="2208"/>
            </a:xfrm>
          </p:grpSpPr>
          <p:grpSp>
            <p:nvGrpSpPr>
              <p:cNvPr id="203" name="Group 4"/>
              <p:cNvGrpSpPr>
                <a:grpSpLocks noChangeAspect="1"/>
              </p:cNvGrpSpPr>
              <p:nvPr/>
            </p:nvGrpSpPr>
            <p:grpSpPr bwMode="auto">
              <a:xfrm>
                <a:off x="-3924" y="-788"/>
                <a:ext cx="2208" cy="2202"/>
                <a:chOff x="168" y="696"/>
                <a:chExt cx="1429" cy="1429"/>
              </a:xfrm>
            </p:grpSpPr>
            <p:grpSp>
              <p:nvGrpSpPr>
                <p:cNvPr id="211" name="Group 5"/>
                <p:cNvGrpSpPr>
                  <a:grpSpLocks noChangeAspect="1"/>
                </p:cNvGrpSpPr>
                <p:nvPr/>
              </p:nvGrpSpPr>
              <p:grpSpPr bwMode="auto">
                <a:xfrm>
                  <a:off x="854" y="696"/>
                  <a:ext cx="56" cy="1429"/>
                  <a:chOff x="845" y="696"/>
                  <a:chExt cx="56" cy="1429"/>
                </a:xfrm>
              </p:grpSpPr>
              <p:sp>
                <p:nvSpPr>
                  <p:cNvPr id="215" name="AutoShape 6"/>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 name="AutoShape 7"/>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2" name="Group 8"/>
                <p:cNvGrpSpPr>
                  <a:grpSpLocks noChangeAspect="1"/>
                </p:cNvGrpSpPr>
                <p:nvPr/>
              </p:nvGrpSpPr>
              <p:grpSpPr bwMode="auto">
                <a:xfrm rot="5400000">
                  <a:off x="855" y="696"/>
                  <a:ext cx="56" cy="1429"/>
                  <a:chOff x="845" y="696"/>
                  <a:chExt cx="56" cy="1429"/>
                </a:xfrm>
              </p:grpSpPr>
              <p:sp>
                <p:nvSpPr>
                  <p:cNvPr id="213" name="AutoShape 9"/>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 name="AutoShape 10"/>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4" name="Group 11"/>
              <p:cNvGrpSpPr>
                <a:grpSpLocks noChangeAspect="1"/>
              </p:cNvGrpSpPr>
              <p:nvPr/>
            </p:nvGrpSpPr>
            <p:grpSpPr bwMode="auto">
              <a:xfrm rot="2700000">
                <a:off x="-3927" y="-785"/>
                <a:ext cx="2208" cy="2202"/>
                <a:chOff x="168" y="696"/>
                <a:chExt cx="1429" cy="1429"/>
              </a:xfrm>
            </p:grpSpPr>
            <p:grpSp>
              <p:nvGrpSpPr>
                <p:cNvPr id="205" name="Group 12"/>
                <p:cNvGrpSpPr>
                  <a:grpSpLocks noChangeAspect="1"/>
                </p:cNvGrpSpPr>
                <p:nvPr/>
              </p:nvGrpSpPr>
              <p:grpSpPr bwMode="auto">
                <a:xfrm>
                  <a:off x="854" y="696"/>
                  <a:ext cx="56" cy="1429"/>
                  <a:chOff x="845" y="696"/>
                  <a:chExt cx="56" cy="1429"/>
                </a:xfrm>
              </p:grpSpPr>
              <p:sp>
                <p:nvSpPr>
                  <p:cNvPr id="209" name="AutoShape 13"/>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AutoShape 14"/>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 name="Group 15"/>
                <p:cNvGrpSpPr>
                  <a:grpSpLocks noChangeAspect="1"/>
                </p:cNvGrpSpPr>
                <p:nvPr/>
              </p:nvGrpSpPr>
              <p:grpSpPr bwMode="auto">
                <a:xfrm rot="5400000">
                  <a:off x="855" y="696"/>
                  <a:ext cx="56" cy="1429"/>
                  <a:chOff x="845" y="696"/>
                  <a:chExt cx="56" cy="1429"/>
                </a:xfrm>
              </p:grpSpPr>
              <p:sp>
                <p:nvSpPr>
                  <p:cNvPr id="207" name="AutoShape 16"/>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 name="AutoShape 17"/>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88" name="Group 18"/>
            <p:cNvGrpSpPr>
              <a:grpSpLocks/>
            </p:cNvGrpSpPr>
            <p:nvPr/>
          </p:nvGrpSpPr>
          <p:grpSpPr bwMode="auto">
            <a:xfrm rot="1320000">
              <a:off x="-3742" y="-520"/>
              <a:ext cx="1546" cy="1546"/>
              <a:chOff x="-3924" y="-788"/>
              <a:chExt cx="2208" cy="2208"/>
            </a:xfrm>
          </p:grpSpPr>
          <p:grpSp>
            <p:nvGrpSpPr>
              <p:cNvPr id="189" name="Group 19"/>
              <p:cNvGrpSpPr>
                <a:grpSpLocks noChangeAspect="1"/>
              </p:cNvGrpSpPr>
              <p:nvPr/>
            </p:nvGrpSpPr>
            <p:grpSpPr bwMode="auto">
              <a:xfrm>
                <a:off x="-3924" y="-788"/>
                <a:ext cx="2208" cy="2202"/>
                <a:chOff x="168" y="696"/>
                <a:chExt cx="1429" cy="1429"/>
              </a:xfrm>
            </p:grpSpPr>
            <p:grpSp>
              <p:nvGrpSpPr>
                <p:cNvPr id="197" name="Group 20"/>
                <p:cNvGrpSpPr>
                  <a:grpSpLocks noChangeAspect="1"/>
                </p:cNvGrpSpPr>
                <p:nvPr/>
              </p:nvGrpSpPr>
              <p:grpSpPr bwMode="auto">
                <a:xfrm>
                  <a:off x="854" y="696"/>
                  <a:ext cx="56" cy="1429"/>
                  <a:chOff x="845" y="696"/>
                  <a:chExt cx="56" cy="1429"/>
                </a:xfrm>
              </p:grpSpPr>
              <p:sp>
                <p:nvSpPr>
                  <p:cNvPr id="201" name="AutoShape 21"/>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 name="AutoShape 22"/>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8" name="Group 23"/>
                <p:cNvGrpSpPr>
                  <a:grpSpLocks noChangeAspect="1"/>
                </p:cNvGrpSpPr>
                <p:nvPr/>
              </p:nvGrpSpPr>
              <p:grpSpPr bwMode="auto">
                <a:xfrm rot="5400000">
                  <a:off x="855" y="696"/>
                  <a:ext cx="56" cy="1429"/>
                  <a:chOff x="845" y="696"/>
                  <a:chExt cx="56" cy="1429"/>
                </a:xfrm>
              </p:grpSpPr>
              <p:sp>
                <p:nvSpPr>
                  <p:cNvPr id="199" name="AutoShape 24"/>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 name="AutoShape 25"/>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0" name="Group 26"/>
              <p:cNvGrpSpPr>
                <a:grpSpLocks noChangeAspect="1"/>
              </p:cNvGrpSpPr>
              <p:nvPr/>
            </p:nvGrpSpPr>
            <p:grpSpPr bwMode="auto">
              <a:xfrm rot="2700000">
                <a:off x="-3927" y="-785"/>
                <a:ext cx="2208" cy="2202"/>
                <a:chOff x="168" y="696"/>
                <a:chExt cx="1429" cy="1429"/>
              </a:xfrm>
            </p:grpSpPr>
            <p:grpSp>
              <p:nvGrpSpPr>
                <p:cNvPr id="191" name="Group 27"/>
                <p:cNvGrpSpPr>
                  <a:grpSpLocks noChangeAspect="1"/>
                </p:cNvGrpSpPr>
                <p:nvPr/>
              </p:nvGrpSpPr>
              <p:grpSpPr bwMode="auto">
                <a:xfrm>
                  <a:off x="854" y="696"/>
                  <a:ext cx="56" cy="1429"/>
                  <a:chOff x="845" y="696"/>
                  <a:chExt cx="56" cy="1429"/>
                </a:xfrm>
              </p:grpSpPr>
              <p:sp>
                <p:nvSpPr>
                  <p:cNvPr id="195" name="AutoShape 28"/>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AutoShape 29"/>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 name="Group 30"/>
                <p:cNvGrpSpPr>
                  <a:grpSpLocks noChangeAspect="1"/>
                </p:cNvGrpSpPr>
                <p:nvPr/>
              </p:nvGrpSpPr>
              <p:grpSpPr bwMode="auto">
                <a:xfrm rot="5400000">
                  <a:off x="855" y="696"/>
                  <a:ext cx="56" cy="1429"/>
                  <a:chOff x="845" y="696"/>
                  <a:chExt cx="56" cy="1429"/>
                </a:xfrm>
              </p:grpSpPr>
              <p:sp>
                <p:nvSpPr>
                  <p:cNvPr id="193" name="AutoShape 31"/>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AutoShape 32"/>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grpSp>
        <p:nvGrpSpPr>
          <p:cNvPr id="523" name="组合 522"/>
          <p:cNvGrpSpPr>
            <a:grpSpLocks/>
          </p:cNvGrpSpPr>
          <p:nvPr/>
        </p:nvGrpSpPr>
        <p:grpSpPr bwMode="auto">
          <a:xfrm>
            <a:off x="2208213" y="1111251"/>
            <a:ext cx="565150" cy="709613"/>
            <a:chOff x="4278403" y="1563638"/>
            <a:chExt cx="1055059" cy="1325305"/>
          </a:xfrm>
        </p:grpSpPr>
        <p:sp>
          <p:nvSpPr>
            <p:cNvPr id="524" name="椭圆 523"/>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5" name="椭圆 524"/>
            <p:cNvSpPr/>
            <p:nvPr/>
          </p:nvSpPr>
          <p:spPr>
            <a:xfrm>
              <a:off x="4752587" y="2174405"/>
              <a:ext cx="115581" cy="1156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26" name="组合 19"/>
            <p:cNvGrpSpPr>
              <a:grpSpLocks/>
            </p:cNvGrpSpPr>
            <p:nvPr/>
          </p:nvGrpSpPr>
          <p:grpSpPr bwMode="auto">
            <a:xfrm>
              <a:off x="4788024" y="1563638"/>
              <a:ext cx="45719" cy="1325305"/>
              <a:chOff x="8244408" y="2399358"/>
              <a:chExt cx="45719" cy="1325305"/>
            </a:xfrm>
          </p:grpSpPr>
          <p:sp>
            <p:nvSpPr>
              <p:cNvPr id="536" name="等腰三角形 535"/>
              <p:cNvSpPr/>
              <p:nvPr/>
            </p:nvSpPr>
            <p:spPr>
              <a:xfrm rot="10800000" flipH="1">
                <a:off x="8244535" y="3054599"/>
                <a:ext cx="44453" cy="6700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7" name="等腰三角形 536"/>
              <p:cNvSpPr/>
              <p:nvPr/>
            </p:nvSpPr>
            <p:spPr>
              <a:xfrm flipH="1">
                <a:off x="8244535" y="2399358"/>
                <a:ext cx="44453" cy="6700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27" name="组合 20"/>
            <p:cNvGrpSpPr>
              <a:grpSpLocks/>
            </p:cNvGrpSpPr>
            <p:nvPr/>
          </p:nvGrpSpPr>
          <p:grpSpPr bwMode="auto">
            <a:xfrm>
              <a:off x="4327385" y="2209350"/>
              <a:ext cx="983562" cy="47057"/>
              <a:chOff x="7718586" y="2031690"/>
              <a:chExt cx="983562" cy="47057"/>
            </a:xfrm>
          </p:grpSpPr>
          <p:sp>
            <p:nvSpPr>
              <p:cNvPr id="534" name="等腰三角形 533"/>
              <p:cNvSpPr/>
              <p:nvPr/>
            </p:nvSpPr>
            <p:spPr>
              <a:xfrm rot="5400000" flipH="1">
                <a:off x="8432733" y="1811541"/>
                <a:ext cx="47438" cy="48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5" name="等腰三角形 534"/>
              <p:cNvSpPr/>
              <p:nvPr/>
            </p:nvSpPr>
            <p:spPr>
              <a:xfrm rot="16200000">
                <a:off x="7942249" y="1810058"/>
                <a:ext cx="47438"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28" name="组合 21"/>
            <p:cNvGrpSpPr>
              <a:grpSpLocks/>
            </p:cNvGrpSpPr>
            <p:nvPr/>
          </p:nvGrpSpPr>
          <p:grpSpPr bwMode="auto">
            <a:xfrm>
              <a:off x="4716016" y="1972280"/>
              <a:ext cx="194050" cy="571845"/>
              <a:chOff x="4556500" y="1700150"/>
              <a:chExt cx="272261" cy="802323"/>
            </a:xfrm>
          </p:grpSpPr>
          <p:sp>
            <p:nvSpPr>
              <p:cNvPr id="532" name="等腰三角形 531"/>
              <p:cNvSpPr/>
              <p:nvPr/>
            </p:nvSpPr>
            <p:spPr>
              <a:xfrm rot="12715935" flipH="1">
                <a:off x="4557912" y="2062777"/>
                <a:ext cx="45738" cy="440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3" name="等腰三角形 532"/>
              <p:cNvSpPr/>
              <p:nvPr/>
            </p:nvSpPr>
            <p:spPr>
              <a:xfrm rot="1955480">
                <a:off x="4782452" y="1700868"/>
                <a:ext cx="45738" cy="440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29" name="组合 22"/>
            <p:cNvGrpSpPr>
              <a:grpSpLocks/>
            </p:cNvGrpSpPr>
            <p:nvPr/>
          </p:nvGrpSpPr>
          <p:grpSpPr bwMode="auto">
            <a:xfrm>
              <a:off x="4502556" y="2120588"/>
              <a:ext cx="548115" cy="198227"/>
              <a:chOff x="4673723" y="2190313"/>
              <a:chExt cx="819251" cy="296284"/>
            </a:xfrm>
          </p:grpSpPr>
          <p:sp>
            <p:nvSpPr>
              <p:cNvPr id="530" name="等腰三角形 529"/>
              <p:cNvSpPr/>
              <p:nvPr/>
            </p:nvSpPr>
            <p:spPr>
              <a:xfrm rot="7386253" flipH="1">
                <a:off x="5253405" y="2246473"/>
                <a:ext cx="44315" cy="4385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1" name="等腰三角形 530"/>
              <p:cNvSpPr/>
              <p:nvPr/>
            </p:nvSpPr>
            <p:spPr>
              <a:xfrm rot="18163868" flipH="1">
                <a:off x="4872453" y="1993874"/>
                <a:ext cx="44315" cy="4385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sp>
        <p:nvSpPr>
          <p:cNvPr id="538" name="椭圆 537"/>
          <p:cNvSpPr/>
          <p:nvPr/>
        </p:nvSpPr>
        <p:spPr>
          <a:xfrm>
            <a:off x="6743980" y="578827"/>
            <a:ext cx="1055059" cy="1055059"/>
          </a:xfrm>
          <a:prstGeom prst="ellipse">
            <a:avLst/>
          </a:prstGeom>
          <a:solidFill>
            <a:schemeClr val="bg1"/>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39" name="组合 538"/>
          <p:cNvGrpSpPr>
            <a:grpSpLocks/>
          </p:cNvGrpSpPr>
          <p:nvPr/>
        </p:nvGrpSpPr>
        <p:grpSpPr bwMode="auto">
          <a:xfrm>
            <a:off x="7265141" y="449437"/>
            <a:ext cx="46038" cy="1325562"/>
            <a:chOff x="8244408" y="2399358"/>
            <a:chExt cx="45719" cy="1325305"/>
          </a:xfrm>
        </p:grpSpPr>
        <p:sp>
          <p:nvSpPr>
            <p:cNvPr id="540" name="等腰三角形 539"/>
            <p:cNvSpPr/>
            <p:nvPr/>
          </p:nvSpPr>
          <p:spPr>
            <a:xfrm rot="10800000" flipH="1">
              <a:off x="8244408" y="305486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1" name="等腰三角形 540"/>
            <p:cNvSpPr/>
            <p:nvPr/>
          </p:nvSpPr>
          <p:spPr>
            <a:xfrm flipH="1">
              <a:off x="8244408" y="239935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42" name="组合 541"/>
          <p:cNvGrpSpPr>
            <a:grpSpLocks/>
          </p:cNvGrpSpPr>
          <p:nvPr/>
        </p:nvGrpSpPr>
        <p:grpSpPr bwMode="auto">
          <a:xfrm>
            <a:off x="6819054" y="1057450"/>
            <a:ext cx="984250" cy="47625"/>
            <a:chOff x="7718586" y="2031690"/>
            <a:chExt cx="983562" cy="47057"/>
          </a:xfrm>
        </p:grpSpPr>
        <p:sp>
          <p:nvSpPr>
            <p:cNvPr id="543" name="等腰三角形 542"/>
            <p:cNvSpPr/>
            <p:nvPr/>
          </p:nvSpPr>
          <p:spPr>
            <a:xfrm rot="5400000" flipH="1">
              <a:off x="8433514" y="1808543"/>
              <a:ext cx="45489" cy="4917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4" name="等腰三角形 543"/>
            <p:cNvSpPr/>
            <p:nvPr/>
          </p:nvSpPr>
          <p:spPr>
            <a:xfrm rot="16200000">
              <a:off x="7941733" y="1810113"/>
              <a:ext cx="45488" cy="4917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45" name="组合 544"/>
          <p:cNvGrpSpPr>
            <a:grpSpLocks/>
          </p:cNvGrpSpPr>
          <p:nvPr/>
        </p:nvGrpSpPr>
        <p:grpSpPr bwMode="auto">
          <a:xfrm>
            <a:off x="7198468" y="817737"/>
            <a:ext cx="195263" cy="571500"/>
            <a:chOff x="4556500" y="1700150"/>
            <a:chExt cx="272261" cy="802323"/>
          </a:xfrm>
        </p:grpSpPr>
        <p:sp>
          <p:nvSpPr>
            <p:cNvPr id="546" name="等腰三角形 545"/>
            <p:cNvSpPr/>
            <p:nvPr/>
          </p:nvSpPr>
          <p:spPr>
            <a:xfrm rot="12715935" flipH="1">
              <a:off x="4556500" y="2063423"/>
              <a:ext cx="46484" cy="4390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7" name="等腰三角形 546"/>
            <p:cNvSpPr/>
            <p:nvPr/>
          </p:nvSpPr>
          <p:spPr>
            <a:xfrm rot="1955480">
              <a:off x="4782277" y="1700150"/>
              <a:ext cx="46484" cy="4390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48" name="组合 547"/>
          <p:cNvGrpSpPr>
            <a:grpSpLocks/>
          </p:cNvGrpSpPr>
          <p:nvPr/>
        </p:nvGrpSpPr>
        <p:grpSpPr bwMode="auto">
          <a:xfrm>
            <a:off x="6998443" y="981249"/>
            <a:ext cx="549275" cy="198438"/>
            <a:chOff x="4673723" y="2190313"/>
            <a:chExt cx="819251" cy="296284"/>
          </a:xfrm>
        </p:grpSpPr>
        <p:sp>
          <p:nvSpPr>
            <p:cNvPr id="549" name="等腰三角形 548"/>
            <p:cNvSpPr/>
            <p:nvPr/>
          </p:nvSpPr>
          <p:spPr>
            <a:xfrm rot="7386253" flipH="1">
              <a:off x="5250253" y="2243876"/>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0" name="等腰三角形 549"/>
            <p:cNvSpPr/>
            <p:nvPr/>
          </p:nvSpPr>
          <p:spPr>
            <a:xfrm rot="18163868" flipH="1">
              <a:off x="4871408" y="1992628"/>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51" name="椭圆 550"/>
          <p:cNvSpPr/>
          <p:nvPr/>
        </p:nvSpPr>
        <p:spPr>
          <a:xfrm>
            <a:off x="7248374" y="1033833"/>
            <a:ext cx="68990" cy="68990"/>
          </a:xfrm>
          <a:prstGeom prst="ellipse">
            <a:avLst/>
          </a:prstGeom>
          <a:solidFill>
            <a:schemeClr val="bg1"/>
          </a:solidFill>
          <a:ln>
            <a:solidFill>
              <a:schemeClr val="bg1"/>
            </a:solidFill>
          </a:ln>
          <a:effectLst>
            <a:glow rad="63500">
              <a:schemeClr val="tx2">
                <a:lumMod val="60000"/>
                <a:lumOff val="40000"/>
                <a:alpha val="47000"/>
              </a:schemeClr>
            </a:glow>
            <a:softEdge rad="38100"/>
          </a:effectLst>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2" name="椭圆 551"/>
          <p:cNvSpPr/>
          <p:nvPr/>
        </p:nvSpPr>
        <p:spPr>
          <a:xfrm>
            <a:off x="3863313" y="3712116"/>
            <a:ext cx="1882987" cy="1882987"/>
          </a:xfrm>
          <a:prstGeom prst="ellipse">
            <a:avLst/>
          </a:prstGeom>
          <a:solidFill>
            <a:schemeClr val="bg1"/>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3" name="组合 552"/>
          <p:cNvGrpSpPr>
            <a:grpSpLocks/>
          </p:cNvGrpSpPr>
          <p:nvPr/>
        </p:nvGrpSpPr>
        <p:grpSpPr bwMode="auto">
          <a:xfrm>
            <a:off x="2475706" y="687751"/>
            <a:ext cx="46037" cy="1835150"/>
            <a:chOff x="3491879" y="1059582"/>
            <a:chExt cx="45720" cy="1836204"/>
          </a:xfrm>
        </p:grpSpPr>
        <p:sp>
          <p:nvSpPr>
            <p:cNvPr id="554" name="等腰三角形 553"/>
            <p:cNvSpPr/>
            <p:nvPr/>
          </p:nvSpPr>
          <p:spPr>
            <a:xfrm>
              <a:off x="3491879" y="1059582"/>
              <a:ext cx="45720" cy="9721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5" name="等腰三角形 554"/>
            <p:cNvSpPr/>
            <p:nvPr/>
          </p:nvSpPr>
          <p:spPr>
            <a:xfrm rot="10800000">
              <a:off x="3491879" y="2031690"/>
              <a:ext cx="45720" cy="8640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56" name="组合 555"/>
          <p:cNvGrpSpPr>
            <a:grpSpLocks/>
          </p:cNvGrpSpPr>
          <p:nvPr/>
        </p:nvGrpSpPr>
        <p:grpSpPr bwMode="auto">
          <a:xfrm>
            <a:off x="7401866" y="936875"/>
            <a:ext cx="1639887" cy="50800"/>
            <a:chOff x="3416699" y="2183638"/>
            <a:chExt cx="1639796" cy="50039"/>
          </a:xfrm>
        </p:grpSpPr>
        <p:sp>
          <p:nvSpPr>
            <p:cNvPr id="557" name="等腰三角形 556"/>
            <p:cNvSpPr/>
            <p:nvPr/>
          </p:nvSpPr>
          <p:spPr>
            <a:xfrm rot="5400000" flipH="1">
              <a:off x="4622717" y="1799899"/>
              <a:ext cx="50039" cy="81751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8" name="等腰三角形 557"/>
            <p:cNvSpPr/>
            <p:nvPr/>
          </p:nvSpPr>
          <p:spPr>
            <a:xfrm rot="16200000" flipH="1">
              <a:off x="3802783" y="1797554"/>
              <a:ext cx="45347" cy="81751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59" name="椭圆 558"/>
          <p:cNvSpPr/>
          <p:nvPr/>
        </p:nvSpPr>
        <p:spPr>
          <a:xfrm>
            <a:off x="4677437" y="4513580"/>
            <a:ext cx="231257" cy="231257"/>
          </a:xfrm>
          <a:prstGeom prst="ellipse">
            <a:avLst/>
          </a:prstGeom>
          <a:solidFill>
            <a:schemeClr val="bg1"/>
          </a:solidFill>
          <a:ln>
            <a:solidFill>
              <a:schemeClr val="bg1"/>
            </a:solidFill>
          </a:ln>
          <a:effectLst>
            <a:glow rad="63500">
              <a:schemeClr val="accent3">
                <a:satMod val="175000"/>
                <a:alpha val="40000"/>
              </a:schemeClr>
            </a:glow>
          </a:effectLst>
          <a:scene3d>
            <a:camera prst="orthographicFront"/>
            <a:lightRig rig="threePt" dir="t"/>
          </a:scene3d>
          <a:sp3d prstMaterial="powder">
            <a:bevelT w="2476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60" name="组合 559"/>
          <p:cNvGrpSpPr>
            <a:grpSpLocks/>
          </p:cNvGrpSpPr>
          <p:nvPr/>
        </p:nvGrpSpPr>
        <p:grpSpPr bwMode="auto">
          <a:xfrm>
            <a:off x="4605438" y="4204156"/>
            <a:ext cx="398462" cy="823912"/>
            <a:chOff x="3327453" y="1573035"/>
            <a:chExt cx="398098" cy="823145"/>
          </a:xfrm>
        </p:grpSpPr>
        <p:sp>
          <p:nvSpPr>
            <p:cNvPr id="561" name="等腰三角形 560"/>
            <p:cNvSpPr/>
            <p:nvPr/>
          </p:nvSpPr>
          <p:spPr>
            <a:xfrm rot="2486217" flipH="1">
              <a:off x="3679556" y="1573035"/>
              <a:ext cx="45995" cy="439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2" name="等腰三角形 561"/>
            <p:cNvSpPr/>
            <p:nvPr/>
          </p:nvSpPr>
          <p:spPr>
            <a:xfrm rot="13327287" flipH="1">
              <a:off x="3327453" y="1956852"/>
              <a:ext cx="45995" cy="439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63" name="组合 562"/>
          <p:cNvGrpSpPr>
            <a:grpSpLocks/>
          </p:cNvGrpSpPr>
          <p:nvPr/>
        </p:nvGrpSpPr>
        <p:grpSpPr bwMode="auto">
          <a:xfrm>
            <a:off x="5067452" y="625695"/>
            <a:ext cx="566737" cy="711200"/>
            <a:chOff x="4278403" y="1563638"/>
            <a:chExt cx="1055059" cy="1325305"/>
          </a:xfrm>
        </p:grpSpPr>
        <p:sp>
          <p:nvSpPr>
            <p:cNvPr id="564" name="椭圆 563"/>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5" name="椭圆 564"/>
            <p:cNvSpPr/>
            <p:nvPr/>
          </p:nvSpPr>
          <p:spPr>
            <a:xfrm>
              <a:off x="4754213" y="2175999"/>
              <a:ext cx="115260" cy="1153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66" name="组合 71"/>
            <p:cNvGrpSpPr>
              <a:grpSpLocks/>
            </p:cNvGrpSpPr>
            <p:nvPr/>
          </p:nvGrpSpPr>
          <p:grpSpPr bwMode="auto">
            <a:xfrm>
              <a:off x="4788024" y="1563638"/>
              <a:ext cx="45719" cy="1325305"/>
              <a:chOff x="8244408" y="2399358"/>
              <a:chExt cx="45719" cy="1325305"/>
            </a:xfrm>
          </p:grpSpPr>
          <p:sp>
            <p:nvSpPr>
              <p:cNvPr id="576" name="等腰三角形 575"/>
              <p:cNvSpPr/>
              <p:nvPr/>
            </p:nvSpPr>
            <p:spPr>
              <a:xfrm rot="10800000" flipH="1">
                <a:off x="8243107" y="3056094"/>
                <a:ext cx="47287"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7" name="等腰三角形 576"/>
              <p:cNvSpPr/>
              <p:nvPr/>
            </p:nvSpPr>
            <p:spPr>
              <a:xfrm flipH="1">
                <a:off x="8243107" y="2399358"/>
                <a:ext cx="47287"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67" name="组合 72"/>
            <p:cNvGrpSpPr>
              <a:grpSpLocks/>
            </p:cNvGrpSpPr>
            <p:nvPr/>
          </p:nvGrpSpPr>
          <p:grpSpPr bwMode="auto">
            <a:xfrm>
              <a:off x="4327385" y="2209350"/>
              <a:ext cx="983562" cy="47057"/>
              <a:chOff x="7718586" y="2031690"/>
              <a:chExt cx="983562" cy="47057"/>
            </a:xfrm>
          </p:grpSpPr>
          <p:sp>
            <p:nvSpPr>
              <p:cNvPr id="574" name="等腰三角形 573"/>
              <p:cNvSpPr/>
              <p:nvPr/>
            </p:nvSpPr>
            <p:spPr>
              <a:xfrm rot="5400000" flipH="1">
                <a:off x="8432061" y="1809253"/>
                <a:ext cx="47333" cy="490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5" name="等腰三角形 574"/>
              <p:cNvSpPr/>
              <p:nvPr/>
            </p:nvSpPr>
            <p:spPr>
              <a:xfrm rot="16200000">
                <a:off x="7941473" y="1809253"/>
                <a:ext cx="47333" cy="490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68" name="组合 73"/>
            <p:cNvGrpSpPr>
              <a:grpSpLocks/>
            </p:cNvGrpSpPr>
            <p:nvPr/>
          </p:nvGrpSpPr>
          <p:grpSpPr bwMode="auto">
            <a:xfrm>
              <a:off x="4716016" y="1972280"/>
              <a:ext cx="194050" cy="571845"/>
              <a:chOff x="4556500" y="1700150"/>
              <a:chExt cx="272261" cy="802323"/>
            </a:xfrm>
          </p:grpSpPr>
          <p:sp>
            <p:nvSpPr>
              <p:cNvPr id="572" name="等腰三角形 571"/>
              <p:cNvSpPr/>
              <p:nvPr/>
            </p:nvSpPr>
            <p:spPr>
              <a:xfrm rot="12715935" flipH="1">
                <a:off x="4556189" y="2060687"/>
                <a:ext cx="45610"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 name="等腰三角形 572"/>
              <p:cNvSpPr/>
              <p:nvPr/>
            </p:nvSpPr>
            <p:spPr>
              <a:xfrm rot="1955480">
                <a:off x="4784245" y="1699588"/>
                <a:ext cx="45613"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69" name="组合 74"/>
            <p:cNvGrpSpPr>
              <a:grpSpLocks/>
            </p:cNvGrpSpPr>
            <p:nvPr/>
          </p:nvGrpSpPr>
          <p:grpSpPr bwMode="auto">
            <a:xfrm>
              <a:off x="4502556" y="2120588"/>
              <a:ext cx="548115" cy="198227"/>
              <a:chOff x="4673723" y="2190313"/>
              <a:chExt cx="819251" cy="296284"/>
            </a:xfrm>
          </p:grpSpPr>
          <p:sp>
            <p:nvSpPr>
              <p:cNvPr id="570" name="等腰三角形 569"/>
              <p:cNvSpPr/>
              <p:nvPr/>
            </p:nvSpPr>
            <p:spPr>
              <a:xfrm rot="7386253" flipH="1">
                <a:off x="5250833" y="2244610"/>
                <a:ext cx="44216" cy="4373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1" name="等腰三角形 570"/>
              <p:cNvSpPr/>
              <p:nvPr/>
            </p:nvSpPr>
            <p:spPr>
              <a:xfrm rot="18163868" flipH="1">
                <a:off x="4870947" y="1992579"/>
                <a:ext cx="44216" cy="4373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grpSp>
        <p:nvGrpSpPr>
          <p:cNvPr id="578" name="组合 577"/>
          <p:cNvGrpSpPr>
            <a:grpSpLocks/>
          </p:cNvGrpSpPr>
          <p:nvPr/>
        </p:nvGrpSpPr>
        <p:grpSpPr bwMode="auto">
          <a:xfrm>
            <a:off x="1808528" y="2417762"/>
            <a:ext cx="565150" cy="711200"/>
            <a:chOff x="4278403" y="1563638"/>
            <a:chExt cx="1055059" cy="1325305"/>
          </a:xfrm>
        </p:grpSpPr>
        <p:sp>
          <p:nvSpPr>
            <p:cNvPr id="579" name="椭圆 578"/>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0" name="椭圆 579"/>
            <p:cNvSpPr/>
            <p:nvPr/>
          </p:nvSpPr>
          <p:spPr>
            <a:xfrm>
              <a:off x="4752587" y="2175999"/>
              <a:ext cx="115583" cy="1153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81" name="组合 86"/>
            <p:cNvGrpSpPr>
              <a:grpSpLocks/>
            </p:cNvGrpSpPr>
            <p:nvPr/>
          </p:nvGrpSpPr>
          <p:grpSpPr bwMode="auto">
            <a:xfrm>
              <a:off x="4788024" y="1563638"/>
              <a:ext cx="45719" cy="1325305"/>
              <a:chOff x="8244408" y="2399358"/>
              <a:chExt cx="45719" cy="1325305"/>
            </a:xfrm>
          </p:grpSpPr>
          <p:sp>
            <p:nvSpPr>
              <p:cNvPr id="591" name="等腰三角形 590"/>
              <p:cNvSpPr/>
              <p:nvPr/>
            </p:nvSpPr>
            <p:spPr>
              <a:xfrm rot="10800000" flipH="1">
                <a:off x="8244535" y="3056094"/>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2" name="等腰三角形 591"/>
              <p:cNvSpPr/>
              <p:nvPr/>
            </p:nvSpPr>
            <p:spPr>
              <a:xfrm flipH="1">
                <a:off x="8244535" y="2399358"/>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82" name="组合 87"/>
            <p:cNvGrpSpPr>
              <a:grpSpLocks/>
            </p:cNvGrpSpPr>
            <p:nvPr/>
          </p:nvGrpSpPr>
          <p:grpSpPr bwMode="auto">
            <a:xfrm>
              <a:off x="4327385" y="2209350"/>
              <a:ext cx="983562" cy="47057"/>
              <a:chOff x="7718586" y="2031690"/>
              <a:chExt cx="983562" cy="47057"/>
            </a:xfrm>
          </p:grpSpPr>
          <p:sp>
            <p:nvSpPr>
              <p:cNvPr id="589" name="等腰三角形 588"/>
              <p:cNvSpPr/>
              <p:nvPr/>
            </p:nvSpPr>
            <p:spPr>
              <a:xfrm rot="5400000" flipH="1">
                <a:off x="8432787" y="1810046"/>
                <a:ext cx="47333" cy="489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0" name="等腰三角形 589"/>
              <p:cNvSpPr/>
              <p:nvPr/>
            </p:nvSpPr>
            <p:spPr>
              <a:xfrm rot="16200000">
                <a:off x="7942304" y="1808564"/>
                <a:ext cx="47333"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83" name="组合 88"/>
            <p:cNvGrpSpPr>
              <a:grpSpLocks/>
            </p:cNvGrpSpPr>
            <p:nvPr/>
          </p:nvGrpSpPr>
          <p:grpSpPr bwMode="auto">
            <a:xfrm>
              <a:off x="4716016" y="1972280"/>
              <a:ext cx="194050" cy="571845"/>
              <a:chOff x="4556500" y="1700150"/>
              <a:chExt cx="272261" cy="802323"/>
            </a:xfrm>
          </p:grpSpPr>
          <p:sp>
            <p:nvSpPr>
              <p:cNvPr id="587" name="等腰三角形 586"/>
              <p:cNvSpPr/>
              <p:nvPr/>
            </p:nvSpPr>
            <p:spPr>
              <a:xfrm rot="12715935" flipH="1">
                <a:off x="4557912" y="2060687"/>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8" name="等腰三角形 587"/>
              <p:cNvSpPr/>
              <p:nvPr/>
            </p:nvSpPr>
            <p:spPr>
              <a:xfrm rot="1955480">
                <a:off x="4782452" y="1699588"/>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84" name="组合 89"/>
            <p:cNvGrpSpPr>
              <a:grpSpLocks/>
            </p:cNvGrpSpPr>
            <p:nvPr/>
          </p:nvGrpSpPr>
          <p:grpSpPr bwMode="auto">
            <a:xfrm>
              <a:off x="4502556" y="2120588"/>
              <a:ext cx="548115" cy="198227"/>
              <a:chOff x="4673723" y="2190313"/>
              <a:chExt cx="819251" cy="296284"/>
            </a:xfrm>
          </p:grpSpPr>
          <p:sp>
            <p:nvSpPr>
              <p:cNvPr id="585" name="等腰三角形 584"/>
              <p:cNvSpPr/>
              <p:nvPr/>
            </p:nvSpPr>
            <p:spPr>
              <a:xfrm rot="7386253" flipH="1">
                <a:off x="5253457" y="2243994"/>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6" name="等腰三角形 585"/>
              <p:cNvSpPr/>
              <p:nvPr/>
            </p:nvSpPr>
            <p:spPr>
              <a:xfrm rot="18163868" flipH="1">
                <a:off x="4872506" y="1991962"/>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grpSp>
        <p:nvGrpSpPr>
          <p:cNvPr id="593" name="组合 592"/>
          <p:cNvGrpSpPr>
            <a:grpSpLocks/>
          </p:cNvGrpSpPr>
          <p:nvPr/>
        </p:nvGrpSpPr>
        <p:grpSpPr bwMode="auto">
          <a:xfrm>
            <a:off x="6784975" y="2593975"/>
            <a:ext cx="565150" cy="711200"/>
            <a:chOff x="4278403" y="1563638"/>
            <a:chExt cx="1055059" cy="1325305"/>
          </a:xfrm>
        </p:grpSpPr>
        <p:sp>
          <p:nvSpPr>
            <p:cNvPr id="594" name="椭圆 593"/>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5" name="椭圆 594"/>
            <p:cNvSpPr/>
            <p:nvPr/>
          </p:nvSpPr>
          <p:spPr>
            <a:xfrm>
              <a:off x="4752587" y="2176001"/>
              <a:ext cx="115583" cy="1153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96" name="组合 101"/>
            <p:cNvGrpSpPr>
              <a:grpSpLocks/>
            </p:cNvGrpSpPr>
            <p:nvPr/>
          </p:nvGrpSpPr>
          <p:grpSpPr bwMode="auto">
            <a:xfrm>
              <a:off x="4788024" y="1563638"/>
              <a:ext cx="45719" cy="1325305"/>
              <a:chOff x="8244408" y="2399358"/>
              <a:chExt cx="45719" cy="1325305"/>
            </a:xfrm>
          </p:grpSpPr>
          <p:sp>
            <p:nvSpPr>
              <p:cNvPr id="606" name="等腰三角形 605"/>
              <p:cNvSpPr/>
              <p:nvPr/>
            </p:nvSpPr>
            <p:spPr>
              <a:xfrm rot="10800000" flipH="1">
                <a:off x="8244535" y="3056094"/>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7" name="等腰三角形 606"/>
              <p:cNvSpPr/>
              <p:nvPr/>
            </p:nvSpPr>
            <p:spPr>
              <a:xfrm flipH="1">
                <a:off x="8244535" y="2399358"/>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97" name="组合 102"/>
            <p:cNvGrpSpPr>
              <a:grpSpLocks/>
            </p:cNvGrpSpPr>
            <p:nvPr/>
          </p:nvGrpSpPr>
          <p:grpSpPr bwMode="auto">
            <a:xfrm>
              <a:off x="4327385" y="2209350"/>
              <a:ext cx="983562" cy="47057"/>
              <a:chOff x="7718586" y="2031690"/>
              <a:chExt cx="983562" cy="47057"/>
            </a:xfrm>
          </p:grpSpPr>
          <p:sp>
            <p:nvSpPr>
              <p:cNvPr id="604" name="等腰三角形 603"/>
              <p:cNvSpPr/>
              <p:nvPr/>
            </p:nvSpPr>
            <p:spPr>
              <a:xfrm rot="5400000" flipH="1">
                <a:off x="8432787" y="1810046"/>
                <a:ext cx="47333" cy="489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 name="等腰三角形 604"/>
              <p:cNvSpPr/>
              <p:nvPr/>
            </p:nvSpPr>
            <p:spPr>
              <a:xfrm rot="16200000">
                <a:off x="7942304" y="1808564"/>
                <a:ext cx="47333"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98" name="组合 103"/>
            <p:cNvGrpSpPr>
              <a:grpSpLocks/>
            </p:cNvGrpSpPr>
            <p:nvPr/>
          </p:nvGrpSpPr>
          <p:grpSpPr bwMode="auto">
            <a:xfrm>
              <a:off x="4716016" y="1972280"/>
              <a:ext cx="194050" cy="571845"/>
              <a:chOff x="4556500" y="1700150"/>
              <a:chExt cx="272261" cy="802323"/>
            </a:xfrm>
          </p:grpSpPr>
          <p:sp>
            <p:nvSpPr>
              <p:cNvPr id="602" name="等腰三角形 601"/>
              <p:cNvSpPr/>
              <p:nvPr/>
            </p:nvSpPr>
            <p:spPr>
              <a:xfrm rot="12715935" flipH="1">
                <a:off x="4557912" y="2060689"/>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3" name="等腰三角形 602"/>
              <p:cNvSpPr/>
              <p:nvPr/>
            </p:nvSpPr>
            <p:spPr>
              <a:xfrm rot="1955480">
                <a:off x="4782452" y="1699588"/>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99" name="组合 104"/>
            <p:cNvGrpSpPr>
              <a:grpSpLocks/>
            </p:cNvGrpSpPr>
            <p:nvPr/>
          </p:nvGrpSpPr>
          <p:grpSpPr bwMode="auto">
            <a:xfrm>
              <a:off x="4502556" y="2120588"/>
              <a:ext cx="548115" cy="198227"/>
              <a:chOff x="4673723" y="2190313"/>
              <a:chExt cx="819251" cy="296284"/>
            </a:xfrm>
          </p:grpSpPr>
          <p:sp>
            <p:nvSpPr>
              <p:cNvPr id="600" name="等腰三角形 599"/>
              <p:cNvSpPr/>
              <p:nvPr/>
            </p:nvSpPr>
            <p:spPr>
              <a:xfrm rot="7386253" flipH="1">
                <a:off x="5253457" y="2243997"/>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1" name="等腰三角形 600"/>
              <p:cNvSpPr/>
              <p:nvPr/>
            </p:nvSpPr>
            <p:spPr>
              <a:xfrm rot="18163868" flipH="1">
                <a:off x="4872506" y="1991962"/>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sp>
        <p:nvSpPr>
          <p:cNvPr id="608" name="椭圆 607"/>
          <p:cNvSpPr/>
          <p:nvPr/>
        </p:nvSpPr>
        <p:spPr>
          <a:xfrm>
            <a:off x="3449457" y="2294065"/>
            <a:ext cx="1055059" cy="1055059"/>
          </a:xfrm>
          <a:prstGeom prst="ellipse">
            <a:avLst/>
          </a:prstGeom>
          <a:solidFill>
            <a:schemeClr val="bg1"/>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09" name="组合 608"/>
          <p:cNvGrpSpPr>
            <a:grpSpLocks/>
          </p:cNvGrpSpPr>
          <p:nvPr/>
        </p:nvGrpSpPr>
        <p:grpSpPr bwMode="auto">
          <a:xfrm>
            <a:off x="3812543" y="2778126"/>
            <a:ext cx="44450" cy="1325562"/>
            <a:chOff x="8244408" y="2399358"/>
            <a:chExt cx="45719" cy="1325305"/>
          </a:xfrm>
        </p:grpSpPr>
        <p:sp>
          <p:nvSpPr>
            <p:cNvPr id="610" name="等腰三角形 609"/>
            <p:cNvSpPr/>
            <p:nvPr/>
          </p:nvSpPr>
          <p:spPr>
            <a:xfrm rot="10800000" flipH="1">
              <a:off x="8244408" y="305486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1" name="等腰三角形 610"/>
            <p:cNvSpPr/>
            <p:nvPr/>
          </p:nvSpPr>
          <p:spPr>
            <a:xfrm flipH="1">
              <a:off x="8244408" y="239935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12" name="组合 611"/>
          <p:cNvGrpSpPr>
            <a:grpSpLocks/>
          </p:cNvGrpSpPr>
          <p:nvPr/>
        </p:nvGrpSpPr>
        <p:grpSpPr bwMode="auto">
          <a:xfrm>
            <a:off x="3366456" y="3386138"/>
            <a:ext cx="982663" cy="47625"/>
            <a:chOff x="7718586" y="2031690"/>
            <a:chExt cx="983562" cy="47057"/>
          </a:xfrm>
        </p:grpSpPr>
        <p:sp>
          <p:nvSpPr>
            <p:cNvPr id="613" name="等腰三角形 612"/>
            <p:cNvSpPr/>
            <p:nvPr/>
          </p:nvSpPr>
          <p:spPr>
            <a:xfrm rot="5400000" flipH="1">
              <a:off x="8433910" y="1808941"/>
              <a:ext cx="45489" cy="49098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4" name="等腰三角形 613"/>
            <p:cNvSpPr/>
            <p:nvPr/>
          </p:nvSpPr>
          <p:spPr>
            <a:xfrm rot="16200000">
              <a:off x="7942130" y="1809715"/>
              <a:ext cx="45488" cy="4925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15" name="组合 614"/>
          <p:cNvGrpSpPr>
            <a:grpSpLocks/>
          </p:cNvGrpSpPr>
          <p:nvPr/>
        </p:nvGrpSpPr>
        <p:grpSpPr bwMode="auto">
          <a:xfrm>
            <a:off x="3744282" y="3146426"/>
            <a:ext cx="195263" cy="571500"/>
            <a:chOff x="4556500" y="1700150"/>
            <a:chExt cx="272261" cy="802323"/>
          </a:xfrm>
        </p:grpSpPr>
        <p:sp>
          <p:nvSpPr>
            <p:cNvPr id="616" name="等腰三角形 615"/>
            <p:cNvSpPr/>
            <p:nvPr/>
          </p:nvSpPr>
          <p:spPr>
            <a:xfrm rot="12715935" flipH="1">
              <a:off x="4556500" y="2063423"/>
              <a:ext cx="46484" cy="4390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7" name="等腰三角形 616"/>
            <p:cNvSpPr/>
            <p:nvPr/>
          </p:nvSpPr>
          <p:spPr>
            <a:xfrm rot="1955480">
              <a:off x="4782277" y="1700150"/>
              <a:ext cx="46484" cy="4390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18" name="组合 617"/>
          <p:cNvGrpSpPr>
            <a:grpSpLocks/>
          </p:cNvGrpSpPr>
          <p:nvPr/>
        </p:nvGrpSpPr>
        <p:grpSpPr bwMode="auto">
          <a:xfrm>
            <a:off x="3544257" y="3309938"/>
            <a:ext cx="549275" cy="198438"/>
            <a:chOff x="4673723" y="2190313"/>
            <a:chExt cx="819251" cy="296284"/>
          </a:xfrm>
        </p:grpSpPr>
        <p:sp>
          <p:nvSpPr>
            <p:cNvPr id="619" name="等腰三角形 618"/>
            <p:cNvSpPr/>
            <p:nvPr/>
          </p:nvSpPr>
          <p:spPr>
            <a:xfrm rot="7386253" flipH="1">
              <a:off x="5250253" y="2243876"/>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0" name="等腰三角形 619"/>
            <p:cNvSpPr/>
            <p:nvPr/>
          </p:nvSpPr>
          <p:spPr>
            <a:xfrm rot="18163868" flipH="1">
              <a:off x="4871408" y="1992628"/>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21" name="椭圆 620"/>
          <p:cNvSpPr/>
          <p:nvPr/>
        </p:nvSpPr>
        <p:spPr>
          <a:xfrm>
            <a:off x="3794323" y="3362233"/>
            <a:ext cx="68990" cy="68990"/>
          </a:xfrm>
          <a:prstGeom prst="ellipse">
            <a:avLst/>
          </a:prstGeom>
          <a:solidFill>
            <a:schemeClr val="bg1"/>
          </a:solidFill>
          <a:ln>
            <a:solidFill>
              <a:schemeClr val="bg1"/>
            </a:solidFill>
          </a:ln>
          <a:effectLst>
            <a:glow rad="63500">
              <a:schemeClr val="tx2">
                <a:lumMod val="60000"/>
                <a:lumOff val="40000"/>
                <a:alpha val="47000"/>
              </a:schemeClr>
            </a:glow>
            <a:softEdge rad="38100"/>
          </a:effectLst>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22" name="组合 621"/>
          <p:cNvGrpSpPr>
            <a:grpSpLocks/>
          </p:cNvGrpSpPr>
          <p:nvPr/>
        </p:nvGrpSpPr>
        <p:grpSpPr bwMode="auto">
          <a:xfrm>
            <a:off x="3762461" y="846495"/>
            <a:ext cx="565150" cy="711200"/>
            <a:chOff x="4278403" y="1563638"/>
            <a:chExt cx="1055059" cy="1325305"/>
          </a:xfrm>
        </p:grpSpPr>
        <p:sp>
          <p:nvSpPr>
            <p:cNvPr id="623" name="椭圆 622"/>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4" name="椭圆 623"/>
            <p:cNvSpPr/>
            <p:nvPr/>
          </p:nvSpPr>
          <p:spPr>
            <a:xfrm>
              <a:off x="4752587" y="2176001"/>
              <a:ext cx="115583" cy="1153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25" name="组合 130"/>
            <p:cNvGrpSpPr>
              <a:grpSpLocks/>
            </p:cNvGrpSpPr>
            <p:nvPr/>
          </p:nvGrpSpPr>
          <p:grpSpPr bwMode="auto">
            <a:xfrm>
              <a:off x="4788024" y="1563638"/>
              <a:ext cx="45719" cy="1325305"/>
              <a:chOff x="8244408" y="2399358"/>
              <a:chExt cx="45719" cy="1325305"/>
            </a:xfrm>
          </p:grpSpPr>
          <p:sp>
            <p:nvSpPr>
              <p:cNvPr id="635" name="等腰三角形 634"/>
              <p:cNvSpPr/>
              <p:nvPr/>
            </p:nvSpPr>
            <p:spPr>
              <a:xfrm rot="10800000" flipH="1">
                <a:off x="8244535" y="3056094"/>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6" name="等腰三角形 635"/>
              <p:cNvSpPr/>
              <p:nvPr/>
            </p:nvSpPr>
            <p:spPr>
              <a:xfrm flipH="1">
                <a:off x="8244535" y="2399358"/>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6" name="组合 131"/>
            <p:cNvGrpSpPr>
              <a:grpSpLocks/>
            </p:cNvGrpSpPr>
            <p:nvPr/>
          </p:nvGrpSpPr>
          <p:grpSpPr bwMode="auto">
            <a:xfrm>
              <a:off x="4327385" y="2209350"/>
              <a:ext cx="983562" cy="47057"/>
              <a:chOff x="7718586" y="2031690"/>
              <a:chExt cx="983562" cy="47057"/>
            </a:xfrm>
          </p:grpSpPr>
          <p:sp>
            <p:nvSpPr>
              <p:cNvPr id="633" name="等腰三角形 632"/>
              <p:cNvSpPr/>
              <p:nvPr/>
            </p:nvSpPr>
            <p:spPr>
              <a:xfrm rot="5400000" flipH="1">
                <a:off x="8432787" y="1810046"/>
                <a:ext cx="47333" cy="489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4" name="等腰三角形 633"/>
              <p:cNvSpPr/>
              <p:nvPr/>
            </p:nvSpPr>
            <p:spPr>
              <a:xfrm rot="16200000">
                <a:off x="7942304" y="1808564"/>
                <a:ext cx="47333"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7" name="组合 132"/>
            <p:cNvGrpSpPr>
              <a:grpSpLocks/>
            </p:cNvGrpSpPr>
            <p:nvPr/>
          </p:nvGrpSpPr>
          <p:grpSpPr bwMode="auto">
            <a:xfrm>
              <a:off x="4716016" y="1972280"/>
              <a:ext cx="194050" cy="571845"/>
              <a:chOff x="4556500" y="1700150"/>
              <a:chExt cx="272261" cy="802323"/>
            </a:xfrm>
          </p:grpSpPr>
          <p:sp>
            <p:nvSpPr>
              <p:cNvPr id="631" name="等腰三角形 630"/>
              <p:cNvSpPr/>
              <p:nvPr/>
            </p:nvSpPr>
            <p:spPr>
              <a:xfrm rot="12715935" flipH="1">
                <a:off x="4557912" y="2060689"/>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2" name="等腰三角形 631"/>
              <p:cNvSpPr/>
              <p:nvPr/>
            </p:nvSpPr>
            <p:spPr>
              <a:xfrm rot="1955480">
                <a:off x="4782452" y="1699588"/>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8" name="组合 133"/>
            <p:cNvGrpSpPr>
              <a:grpSpLocks/>
            </p:cNvGrpSpPr>
            <p:nvPr/>
          </p:nvGrpSpPr>
          <p:grpSpPr bwMode="auto">
            <a:xfrm>
              <a:off x="4502556" y="2120588"/>
              <a:ext cx="548115" cy="198227"/>
              <a:chOff x="4673723" y="2190313"/>
              <a:chExt cx="819251" cy="296284"/>
            </a:xfrm>
          </p:grpSpPr>
          <p:sp>
            <p:nvSpPr>
              <p:cNvPr id="629" name="等腰三角形 628"/>
              <p:cNvSpPr/>
              <p:nvPr/>
            </p:nvSpPr>
            <p:spPr>
              <a:xfrm rot="7386253" flipH="1">
                <a:off x="5253457" y="2243997"/>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0" name="等腰三角形 629"/>
              <p:cNvSpPr/>
              <p:nvPr/>
            </p:nvSpPr>
            <p:spPr>
              <a:xfrm rot="18163868" flipH="1">
                <a:off x="4872506" y="1991962"/>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grpSp>
        <p:nvGrpSpPr>
          <p:cNvPr id="637" name="组合 636"/>
          <p:cNvGrpSpPr>
            <a:grpSpLocks/>
          </p:cNvGrpSpPr>
          <p:nvPr/>
        </p:nvGrpSpPr>
        <p:grpSpPr bwMode="auto">
          <a:xfrm>
            <a:off x="5702300" y="2368551"/>
            <a:ext cx="565150" cy="711200"/>
            <a:chOff x="4278403" y="1563638"/>
            <a:chExt cx="1055059" cy="1325305"/>
          </a:xfrm>
        </p:grpSpPr>
        <p:sp>
          <p:nvSpPr>
            <p:cNvPr id="638" name="椭圆 637"/>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9" name="椭圆 638"/>
            <p:cNvSpPr/>
            <p:nvPr/>
          </p:nvSpPr>
          <p:spPr>
            <a:xfrm>
              <a:off x="4752587" y="2176001"/>
              <a:ext cx="115583" cy="1153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40" name="组合 145"/>
            <p:cNvGrpSpPr>
              <a:grpSpLocks/>
            </p:cNvGrpSpPr>
            <p:nvPr/>
          </p:nvGrpSpPr>
          <p:grpSpPr bwMode="auto">
            <a:xfrm>
              <a:off x="4788024" y="1563638"/>
              <a:ext cx="45719" cy="1325305"/>
              <a:chOff x="8244408" y="2399358"/>
              <a:chExt cx="45719" cy="1325305"/>
            </a:xfrm>
          </p:grpSpPr>
          <p:sp>
            <p:nvSpPr>
              <p:cNvPr id="650" name="等腰三角形 649"/>
              <p:cNvSpPr/>
              <p:nvPr/>
            </p:nvSpPr>
            <p:spPr>
              <a:xfrm rot="10800000" flipH="1">
                <a:off x="8244535" y="3056094"/>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1" name="等腰三角形 650"/>
              <p:cNvSpPr/>
              <p:nvPr/>
            </p:nvSpPr>
            <p:spPr>
              <a:xfrm flipH="1">
                <a:off x="8244535" y="2399358"/>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41" name="组合 146"/>
            <p:cNvGrpSpPr>
              <a:grpSpLocks/>
            </p:cNvGrpSpPr>
            <p:nvPr/>
          </p:nvGrpSpPr>
          <p:grpSpPr bwMode="auto">
            <a:xfrm>
              <a:off x="4327385" y="2209350"/>
              <a:ext cx="983562" cy="47057"/>
              <a:chOff x="7718586" y="2031690"/>
              <a:chExt cx="983562" cy="47057"/>
            </a:xfrm>
          </p:grpSpPr>
          <p:sp>
            <p:nvSpPr>
              <p:cNvPr id="648" name="等腰三角形 647"/>
              <p:cNvSpPr/>
              <p:nvPr/>
            </p:nvSpPr>
            <p:spPr>
              <a:xfrm rot="5400000" flipH="1">
                <a:off x="8432787" y="1810046"/>
                <a:ext cx="47333" cy="489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9" name="等腰三角形 648"/>
              <p:cNvSpPr/>
              <p:nvPr/>
            </p:nvSpPr>
            <p:spPr>
              <a:xfrm rot="16200000">
                <a:off x="7942304" y="1808564"/>
                <a:ext cx="47333"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42" name="组合 147"/>
            <p:cNvGrpSpPr>
              <a:grpSpLocks/>
            </p:cNvGrpSpPr>
            <p:nvPr/>
          </p:nvGrpSpPr>
          <p:grpSpPr bwMode="auto">
            <a:xfrm>
              <a:off x="4716016" y="1972280"/>
              <a:ext cx="194050" cy="571845"/>
              <a:chOff x="4556500" y="1700150"/>
              <a:chExt cx="272261" cy="802323"/>
            </a:xfrm>
          </p:grpSpPr>
          <p:sp>
            <p:nvSpPr>
              <p:cNvPr id="646" name="等腰三角形 645"/>
              <p:cNvSpPr/>
              <p:nvPr/>
            </p:nvSpPr>
            <p:spPr>
              <a:xfrm rot="12715935" flipH="1">
                <a:off x="4557912" y="2060689"/>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7" name="等腰三角形 646"/>
              <p:cNvSpPr/>
              <p:nvPr/>
            </p:nvSpPr>
            <p:spPr>
              <a:xfrm rot="1955480">
                <a:off x="4782452" y="1699588"/>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43" name="组合 148"/>
            <p:cNvGrpSpPr>
              <a:grpSpLocks/>
            </p:cNvGrpSpPr>
            <p:nvPr/>
          </p:nvGrpSpPr>
          <p:grpSpPr bwMode="auto">
            <a:xfrm>
              <a:off x="4502556" y="2120588"/>
              <a:ext cx="548115" cy="198227"/>
              <a:chOff x="4673723" y="2190313"/>
              <a:chExt cx="819251" cy="296284"/>
            </a:xfrm>
          </p:grpSpPr>
          <p:sp>
            <p:nvSpPr>
              <p:cNvPr id="644" name="等腰三角形 643"/>
              <p:cNvSpPr/>
              <p:nvPr/>
            </p:nvSpPr>
            <p:spPr>
              <a:xfrm rot="7386253" flipH="1">
                <a:off x="5253457" y="2243997"/>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5" name="等腰三角形 644"/>
              <p:cNvSpPr/>
              <p:nvPr/>
            </p:nvSpPr>
            <p:spPr>
              <a:xfrm rot="18163868" flipH="1">
                <a:off x="4872506" y="1991962"/>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sp>
        <p:nvSpPr>
          <p:cNvPr id="652" name="Oval 41"/>
          <p:cNvSpPr>
            <a:spLocks noChangeArrowheads="1"/>
          </p:cNvSpPr>
          <p:nvPr/>
        </p:nvSpPr>
        <p:spPr bwMode="auto">
          <a:xfrm>
            <a:off x="6667501" y="1537599"/>
            <a:ext cx="144462" cy="144463"/>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3" name="Oval 42"/>
          <p:cNvSpPr>
            <a:spLocks noChangeArrowheads="1"/>
          </p:cNvSpPr>
          <p:nvPr/>
        </p:nvSpPr>
        <p:spPr bwMode="auto">
          <a:xfrm>
            <a:off x="6740528" y="1897962"/>
            <a:ext cx="71437" cy="71437"/>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4" name="Oval 43"/>
          <p:cNvSpPr>
            <a:spLocks noChangeAspect="1" noChangeArrowheads="1"/>
          </p:cNvSpPr>
          <p:nvPr/>
        </p:nvSpPr>
        <p:spPr bwMode="auto">
          <a:xfrm>
            <a:off x="6740526" y="1682062"/>
            <a:ext cx="107950" cy="107950"/>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 name="Oval 44"/>
          <p:cNvSpPr>
            <a:spLocks noChangeArrowheads="1"/>
          </p:cNvSpPr>
          <p:nvPr/>
        </p:nvSpPr>
        <p:spPr bwMode="auto">
          <a:xfrm>
            <a:off x="6740526" y="1824937"/>
            <a:ext cx="73025" cy="73025"/>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6" name="Oval 45"/>
          <p:cNvSpPr>
            <a:spLocks noChangeArrowheads="1"/>
          </p:cNvSpPr>
          <p:nvPr/>
        </p:nvSpPr>
        <p:spPr bwMode="auto">
          <a:xfrm>
            <a:off x="6740526" y="1537599"/>
            <a:ext cx="144462" cy="144463"/>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7" name="Oval 46"/>
          <p:cNvSpPr>
            <a:spLocks noChangeAspect="1" noChangeArrowheads="1"/>
          </p:cNvSpPr>
          <p:nvPr/>
        </p:nvSpPr>
        <p:spPr bwMode="auto">
          <a:xfrm>
            <a:off x="6740528" y="1393137"/>
            <a:ext cx="71437" cy="71437"/>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8" name="Oval 47"/>
          <p:cNvSpPr>
            <a:spLocks noChangeAspect="1" noChangeArrowheads="1"/>
          </p:cNvSpPr>
          <p:nvPr/>
        </p:nvSpPr>
        <p:spPr bwMode="auto">
          <a:xfrm>
            <a:off x="6811965" y="1969399"/>
            <a:ext cx="36513" cy="36513"/>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 name="椭圆 658"/>
          <p:cNvSpPr/>
          <p:nvPr/>
        </p:nvSpPr>
        <p:spPr>
          <a:xfrm>
            <a:off x="7691153" y="454383"/>
            <a:ext cx="1055059" cy="1055059"/>
          </a:xfrm>
          <a:prstGeom prst="ellipse">
            <a:avLst/>
          </a:prstGeom>
          <a:solidFill>
            <a:schemeClr val="bg1"/>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60" name="组合 659"/>
          <p:cNvGrpSpPr>
            <a:grpSpLocks/>
          </p:cNvGrpSpPr>
          <p:nvPr/>
        </p:nvGrpSpPr>
        <p:grpSpPr bwMode="auto">
          <a:xfrm>
            <a:off x="8196602" y="340375"/>
            <a:ext cx="44450" cy="1325562"/>
            <a:chOff x="8244408" y="2399358"/>
            <a:chExt cx="45719" cy="1325305"/>
          </a:xfrm>
        </p:grpSpPr>
        <p:sp>
          <p:nvSpPr>
            <p:cNvPr id="661" name="等腰三角形 660"/>
            <p:cNvSpPr/>
            <p:nvPr/>
          </p:nvSpPr>
          <p:spPr>
            <a:xfrm rot="10800000" flipH="1">
              <a:off x="8244408" y="305486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2" name="等腰三角形 661"/>
            <p:cNvSpPr/>
            <p:nvPr/>
          </p:nvSpPr>
          <p:spPr>
            <a:xfrm flipH="1">
              <a:off x="8244408" y="239935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63" name="组合 662"/>
          <p:cNvGrpSpPr>
            <a:grpSpLocks/>
          </p:cNvGrpSpPr>
          <p:nvPr/>
        </p:nvGrpSpPr>
        <p:grpSpPr bwMode="auto">
          <a:xfrm>
            <a:off x="7750515" y="948387"/>
            <a:ext cx="982663" cy="47625"/>
            <a:chOff x="7718586" y="2031690"/>
            <a:chExt cx="983562" cy="47057"/>
          </a:xfrm>
        </p:grpSpPr>
        <p:sp>
          <p:nvSpPr>
            <p:cNvPr id="664" name="等腰三角形 663"/>
            <p:cNvSpPr/>
            <p:nvPr/>
          </p:nvSpPr>
          <p:spPr>
            <a:xfrm rot="5400000" flipH="1">
              <a:off x="8433910" y="1808941"/>
              <a:ext cx="45489" cy="49098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5" name="等腰三角形 664"/>
            <p:cNvSpPr/>
            <p:nvPr/>
          </p:nvSpPr>
          <p:spPr>
            <a:xfrm rot="16200000">
              <a:off x="7942130" y="1809715"/>
              <a:ext cx="45488" cy="4925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66" name="组合 665"/>
          <p:cNvGrpSpPr>
            <a:grpSpLocks/>
          </p:cNvGrpSpPr>
          <p:nvPr/>
        </p:nvGrpSpPr>
        <p:grpSpPr bwMode="auto">
          <a:xfrm>
            <a:off x="8128341" y="708675"/>
            <a:ext cx="195263" cy="571500"/>
            <a:chOff x="4556500" y="1700150"/>
            <a:chExt cx="272261" cy="802323"/>
          </a:xfrm>
        </p:grpSpPr>
        <p:sp>
          <p:nvSpPr>
            <p:cNvPr id="667" name="等腰三角形 666"/>
            <p:cNvSpPr/>
            <p:nvPr/>
          </p:nvSpPr>
          <p:spPr>
            <a:xfrm rot="12715935" flipH="1">
              <a:off x="4556500" y="2063423"/>
              <a:ext cx="46484" cy="4390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8" name="等腰三角形 667"/>
            <p:cNvSpPr/>
            <p:nvPr/>
          </p:nvSpPr>
          <p:spPr>
            <a:xfrm rot="1955480">
              <a:off x="4782277" y="1700150"/>
              <a:ext cx="46484" cy="4390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69" name="组合 668"/>
          <p:cNvGrpSpPr>
            <a:grpSpLocks/>
          </p:cNvGrpSpPr>
          <p:nvPr/>
        </p:nvGrpSpPr>
        <p:grpSpPr bwMode="auto">
          <a:xfrm>
            <a:off x="7928316" y="872187"/>
            <a:ext cx="549275" cy="198438"/>
            <a:chOff x="4673723" y="2190313"/>
            <a:chExt cx="819251" cy="296284"/>
          </a:xfrm>
        </p:grpSpPr>
        <p:sp>
          <p:nvSpPr>
            <p:cNvPr id="670" name="等腰三角形 669"/>
            <p:cNvSpPr/>
            <p:nvPr/>
          </p:nvSpPr>
          <p:spPr>
            <a:xfrm rot="7386253" flipH="1">
              <a:off x="5250253" y="2243876"/>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1" name="等腰三角形 670"/>
            <p:cNvSpPr/>
            <p:nvPr/>
          </p:nvSpPr>
          <p:spPr>
            <a:xfrm rot="18163868" flipH="1">
              <a:off x="4871408" y="1992628"/>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72" name="椭圆 671"/>
          <p:cNvSpPr/>
          <p:nvPr/>
        </p:nvSpPr>
        <p:spPr>
          <a:xfrm>
            <a:off x="8178382" y="924482"/>
            <a:ext cx="68990" cy="68990"/>
          </a:xfrm>
          <a:prstGeom prst="ellipse">
            <a:avLst/>
          </a:prstGeom>
          <a:solidFill>
            <a:schemeClr val="bg1"/>
          </a:solidFill>
          <a:ln>
            <a:solidFill>
              <a:schemeClr val="bg1"/>
            </a:solidFill>
          </a:ln>
          <a:effectLst>
            <a:glow rad="63500">
              <a:schemeClr val="tx2">
                <a:lumMod val="60000"/>
                <a:lumOff val="40000"/>
                <a:alpha val="47000"/>
              </a:schemeClr>
            </a:glow>
            <a:softEdge rad="38100"/>
          </a:effectLst>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73" name="组合 672"/>
          <p:cNvGrpSpPr>
            <a:grpSpLocks/>
          </p:cNvGrpSpPr>
          <p:nvPr/>
        </p:nvGrpSpPr>
        <p:grpSpPr bwMode="auto">
          <a:xfrm>
            <a:off x="4828482" y="2317751"/>
            <a:ext cx="565150" cy="709613"/>
            <a:chOff x="4278403" y="1563638"/>
            <a:chExt cx="1055059" cy="1325305"/>
          </a:xfrm>
        </p:grpSpPr>
        <p:sp>
          <p:nvSpPr>
            <p:cNvPr id="674" name="椭圆 673"/>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5" name="椭圆 674"/>
            <p:cNvSpPr/>
            <p:nvPr/>
          </p:nvSpPr>
          <p:spPr>
            <a:xfrm>
              <a:off x="4752587" y="2174405"/>
              <a:ext cx="115581" cy="1156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76" name="组合 19"/>
            <p:cNvGrpSpPr>
              <a:grpSpLocks/>
            </p:cNvGrpSpPr>
            <p:nvPr/>
          </p:nvGrpSpPr>
          <p:grpSpPr bwMode="auto">
            <a:xfrm>
              <a:off x="4788024" y="1563638"/>
              <a:ext cx="45719" cy="1325305"/>
              <a:chOff x="8244408" y="2399358"/>
              <a:chExt cx="45719" cy="1325305"/>
            </a:xfrm>
          </p:grpSpPr>
          <p:sp>
            <p:nvSpPr>
              <p:cNvPr id="686" name="等腰三角形 685"/>
              <p:cNvSpPr/>
              <p:nvPr/>
            </p:nvSpPr>
            <p:spPr>
              <a:xfrm rot="10800000" flipH="1">
                <a:off x="8244535" y="3054599"/>
                <a:ext cx="44453" cy="6700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 name="等腰三角形 686"/>
              <p:cNvSpPr/>
              <p:nvPr/>
            </p:nvSpPr>
            <p:spPr>
              <a:xfrm flipH="1">
                <a:off x="8244535" y="2399358"/>
                <a:ext cx="44453" cy="6700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77" name="组合 20"/>
            <p:cNvGrpSpPr>
              <a:grpSpLocks/>
            </p:cNvGrpSpPr>
            <p:nvPr/>
          </p:nvGrpSpPr>
          <p:grpSpPr bwMode="auto">
            <a:xfrm>
              <a:off x="4327385" y="2209350"/>
              <a:ext cx="983562" cy="47057"/>
              <a:chOff x="7718586" y="2031690"/>
              <a:chExt cx="983562" cy="47057"/>
            </a:xfrm>
          </p:grpSpPr>
          <p:sp>
            <p:nvSpPr>
              <p:cNvPr id="684" name="等腰三角形 683"/>
              <p:cNvSpPr/>
              <p:nvPr/>
            </p:nvSpPr>
            <p:spPr>
              <a:xfrm rot="5400000" flipH="1">
                <a:off x="8432733" y="1811541"/>
                <a:ext cx="47438" cy="48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5" name="等腰三角形 684"/>
              <p:cNvSpPr/>
              <p:nvPr/>
            </p:nvSpPr>
            <p:spPr>
              <a:xfrm rot="16200000">
                <a:off x="7942249" y="1810058"/>
                <a:ext cx="47438"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78" name="组合 21"/>
            <p:cNvGrpSpPr>
              <a:grpSpLocks/>
            </p:cNvGrpSpPr>
            <p:nvPr/>
          </p:nvGrpSpPr>
          <p:grpSpPr bwMode="auto">
            <a:xfrm>
              <a:off x="4716016" y="1972280"/>
              <a:ext cx="194050" cy="571845"/>
              <a:chOff x="4556500" y="1700150"/>
              <a:chExt cx="272261" cy="802323"/>
            </a:xfrm>
          </p:grpSpPr>
          <p:sp>
            <p:nvSpPr>
              <p:cNvPr id="682" name="等腰三角形 681"/>
              <p:cNvSpPr/>
              <p:nvPr/>
            </p:nvSpPr>
            <p:spPr>
              <a:xfrm rot="12715935" flipH="1">
                <a:off x="4557912" y="2062777"/>
                <a:ext cx="45738" cy="440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3" name="等腰三角形 682"/>
              <p:cNvSpPr/>
              <p:nvPr/>
            </p:nvSpPr>
            <p:spPr>
              <a:xfrm rot="1955480">
                <a:off x="4782452" y="1700868"/>
                <a:ext cx="45738" cy="440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79" name="组合 22"/>
            <p:cNvGrpSpPr>
              <a:grpSpLocks/>
            </p:cNvGrpSpPr>
            <p:nvPr/>
          </p:nvGrpSpPr>
          <p:grpSpPr bwMode="auto">
            <a:xfrm>
              <a:off x="4502556" y="2120588"/>
              <a:ext cx="548115" cy="198227"/>
              <a:chOff x="4673723" y="2190313"/>
              <a:chExt cx="819251" cy="296284"/>
            </a:xfrm>
          </p:grpSpPr>
          <p:sp>
            <p:nvSpPr>
              <p:cNvPr id="680" name="等腰三角形 679"/>
              <p:cNvSpPr/>
              <p:nvPr/>
            </p:nvSpPr>
            <p:spPr>
              <a:xfrm rot="7386253" flipH="1">
                <a:off x="5253405" y="2246473"/>
                <a:ext cx="44315" cy="4385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1" name="等腰三角形 680"/>
              <p:cNvSpPr/>
              <p:nvPr/>
            </p:nvSpPr>
            <p:spPr>
              <a:xfrm rot="18163868" flipH="1">
                <a:off x="4872453" y="1993874"/>
                <a:ext cx="44315" cy="4385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sp>
        <p:nvSpPr>
          <p:cNvPr id="4" name="矩形 3"/>
          <p:cNvSpPr/>
          <p:nvPr/>
        </p:nvSpPr>
        <p:spPr>
          <a:xfrm>
            <a:off x="3589683" y="3481423"/>
            <a:ext cx="4632127" cy="1785104"/>
          </a:xfrm>
          <a:prstGeom prst="rect">
            <a:avLst/>
          </a:prstGeom>
          <a:noFill/>
        </p:spPr>
        <p:txBody>
          <a:bodyPr wrap="square" lIns="91440" tIns="45720" rIns="91440" bIns="45720">
            <a:spAutoFit/>
          </a:bodyPr>
          <a:lstStyle/>
          <a:p>
            <a:pPr algn="ctr"/>
            <a:r>
              <a:rPr lang="en-US" altLang="zh-CN" sz="11000" b="1" dirty="0">
                <a:ln w="24500" cmpd="dbl">
                  <a:solidFill>
                    <a:srgbClr val="05BAC8"/>
                  </a:solidFill>
                  <a:prstDash val="solid"/>
                  <a:miter lim="800000"/>
                </a:ln>
                <a:gradFill>
                  <a:gsLst>
                    <a:gs pos="0">
                      <a:srgbClr val="03D4A8"/>
                    </a:gs>
                    <a:gs pos="25000">
                      <a:srgbClr val="21D6E0"/>
                    </a:gs>
                    <a:gs pos="75000">
                      <a:srgbClr val="0087E6"/>
                    </a:gs>
                    <a:gs pos="100000">
                      <a:srgbClr val="005CBF"/>
                    </a:gs>
                  </a:gsLst>
                  <a:lin ang="5400000" scaled="0"/>
                </a:gradFill>
                <a:effectLst>
                  <a:outerShdw blurRad="60007" dist="200025" dir="15000000" sy="30000" kx="-1800000" algn="bl" rotWithShape="0">
                    <a:prstClr val="black">
                      <a:alpha val="32000"/>
                    </a:prstClr>
                  </a:outerShdw>
                </a:effectLst>
                <a:latin typeface="微软雅黑" pitchFamily="34" charset="-122"/>
                <a:ea typeface="微软雅黑" pitchFamily="34" charset="-122"/>
              </a:rPr>
              <a:t>2017</a:t>
            </a:r>
            <a:endParaRPr lang="zh-CN" altLang="en-US" sz="11000" b="1" dirty="0">
              <a:ln w="24500" cmpd="dbl">
                <a:solidFill>
                  <a:srgbClr val="05BAC8"/>
                </a:solidFill>
                <a:prstDash val="solid"/>
                <a:miter lim="800000"/>
              </a:ln>
              <a:gradFill>
                <a:gsLst>
                  <a:gs pos="0">
                    <a:srgbClr val="03D4A8"/>
                  </a:gs>
                  <a:gs pos="25000">
                    <a:srgbClr val="21D6E0"/>
                  </a:gs>
                  <a:gs pos="75000">
                    <a:srgbClr val="0087E6"/>
                  </a:gs>
                  <a:gs pos="100000">
                    <a:srgbClr val="005CBF"/>
                  </a:gs>
                </a:gsLst>
                <a:lin ang="5400000" scaled="0"/>
              </a:gradFill>
              <a:effectLst>
                <a:outerShdw blurRad="60007" dist="200025" dir="15000000" sy="30000" kx="-1800000" algn="bl" rotWithShape="0">
                  <a:prstClr val="black">
                    <a:alpha val="32000"/>
                  </a:prstClr>
                </a:outerShdw>
              </a:effectLst>
            </a:endParaRPr>
          </a:p>
        </p:txBody>
      </p:sp>
      <p:pic>
        <p:nvPicPr>
          <p:cNvPr id="5" name="企业文化PPT-145.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349828" y="932083"/>
            <a:ext cx="609600" cy="609600"/>
          </a:xfrm>
          <a:prstGeom prst="rect">
            <a:avLst/>
          </a:prstGeom>
        </p:spPr>
      </p:pic>
      <p:sp>
        <p:nvSpPr>
          <p:cNvPr id="217" name="等腰三角形 216"/>
          <p:cNvSpPr/>
          <p:nvPr/>
        </p:nvSpPr>
        <p:spPr>
          <a:xfrm rot="5400000">
            <a:off x="55750" y="237410"/>
            <a:ext cx="504056" cy="432048"/>
          </a:xfrm>
          <a:prstGeom prst="triangle">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spcCol="0" rtlCol="0" anchor="ctr"/>
          <a:lstStyle/>
          <a:p>
            <a:pPr algn="ctr"/>
            <a:endParaRPr lang="zh-CN" altLang="en-US">
              <a:solidFill>
                <a:srgbClr val="0067B4"/>
              </a:solidFill>
            </a:endParaRPr>
          </a:p>
        </p:txBody>
      </p:sp>
      <p:sp>
        <p:nvSpPr>
          <p:cNvPr id="218" name="TextBox 217"/>
          <p:cNvSpPr txBox="1"/>
          <p:nvPr/>
        </p:nvSpPr>
        <p:spPr>
          <a:xfrm>
            <a:off x="451795" y="192440"/>
            <a:ext cx="1659395" cy="584755"/>
          </a:xfrm>
          <a:prstGeom prst="rect">
            <a:avLst/>
          </a:prstGeom>
          <a:noFill/>
        </p:spPr>
        <p:txBody>
          <a:bodyPr wrap="square" lIns="91422" tIns="45710" rIns="91422" bIns="45710"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汇报</a:t>
            </a:r>
          </a:p>
        </p:txBody>
      </p:sp>
    </p:spTree>
    <p:extLst>
      <p:ext uri="{BB962C8B-B14F-4D97-AF65-F5344CB8AC3E}">
        <p14:creationId xmlns:p14="http://schemas.microsoft.com/office/powerpoint/2010/main" val="3102062986"/>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17"/>
                                        </p:tgtEl>
                                        <p:attrNameLst>
                                          <p:attrName>style.visibility</p:attrName>
                                        </p:attrNameLst>
                                      </p:cBhvr>
                                      <p:to>
                                        <p:strVal val="visible"/>
                                      </p:to>
                                    </p:set>
                                    <p:anim calcmode="lin" valueType="num">
                                      <p:cBhvr additive="base">
                                        <p:cTn id="10" dur="500" fill="hold"/>
                                        <p:tgtEl>
                                          <p:spTgt spid="217"/>
                                        </p:tgtEl>
                                        <p:attrNameLst>
                                          <p:attrName>ppt_x</p:attrName>
                                        </p:attrNameLst>
                                      </p:cBhvr>
                                      <p:tavLst>
                                        <p:tav tm="0">
                                          <p:val>
                                            <p:strVal val="0-#ppt_w/2"/>
                                          </p:val>
                                        </p:tav>
                                        <p:tav tm="100000">
                                          <p:val>
                                            <p:strVal val="#ppt_x"/>
                                          </p:val>
                                        </p:tav>
                                      </p:tavLst>
                                    </p:anim>
                                    <p:anim calcmode="lin" valueType="num">
                                      <p:cBhvr additive="base">
                                        <p:cTn id="11" dur="500" fill="hold"/>
                                        <p:tgtEl>
                                          <p:spTgt spid="217"/>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218"/>
                                        </p:tgtEl>
                                        <p:attrNameLst>
                                          <p:attrName>style.visibility</p:attrName>
                                        </p:attrNameLst>
                                      </p:cBhvr>
                                      <p:to>
                                        <p:strVal val="visible"/>
                                      </p:to>
                                    </p:set>
                                    <p:anim calcmode="lin" valueType="num">
                                      <p:cBhvr additive="base">
                                        <p:cTn id="15" dur="500" fill="hold"/>
                                        <p:tgtEl>
                                          <p:spTgt spid="218"/>
                                        </p:tgtEl>
                                        <p:attrNameLst>
                                          <p:attrName>ppt_x</p:attrName>
                                        </p:attrNameLst>
                                      </p:cBhvr>
                                      <p:tavLst>
                                        <p:tav tm="0">
                                          <p:val>
                                            <p:strVal val="0-#ppt_w/2"/>
                                          </p:val>
                                        </p:tav>
                                        <p:tav tm="100000">
                                          <p:val>
                                            <p:strVal val="#ppt_x"/>
                                          </p:val>
                                        </p:tav>
                                      </p:tavLst>
                                    </p:anim>
                                    <p:anim calcmode="lin" valueType="num">
                                      <p:cBhvr additive="base">
                                        <p:cTn id="16" dur="500" fill="hold"/>
                                        <p:tgtEl>
                                          <p:spTgt spid="21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par>
                          <p:cTn id="30" fill="hold">
                            <p:stCondLst>
                              <p:cond delay="2450"/>
                            </p:stCondLst>
                            <p:childTnLst>
                              <p:par>
                                <p:cTn id="31" presetID="49" presetClass="entr" presetSubtype="0" decel="10000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1000" fill="hold"/>
                                        <p:tgtEl>
                                          <p:spTgt spid="28"/>
                                        </p:tgtEl>
                                        <p:attrNameLst>
                                          <p:attrName>ppt_w</p:attrName>
                                        </p:attrNameLst>
                                      </p:cBhvr>
                                      <p:tavLst>
                                        <p:tav tm="0">
                                          <p:val>
                                            <p:fltVal val="0"/>
                                          </p:val>
                                        </p:tav>
                                        <p:tav tm="100000">
                                          <p:val>
                                            <p:strVal val="#ppt_w"/>
                                          </p:val>
                                        </p:tav>
                                      </p:tavLst>
                                    </p:anim>
                                    <p:anim calcmode="lin" valueType="num">
                                      <p:cBhvr>
                                        <p:cTn id="34" dur="1000" fill="hold"/>
                                        <p:tgtEl>
                                          <p:spTgt spid="28"/>
                                        </p:tgtEl>
                                        <p:attrNameLst>
                                          <p:attrName>ppt_h</p:attrName>
                                        </p:attrNameLst>
                                      </p:cBhvr>
                                      <p:tavLst>
                                        <p:tav tm="0">
                                          <p:val>
                                            <p:fltVal val="0"/>
                                          </p:val>
                                        </p:tav>
                                        <p:tav tm="100000">
                                          <p:val>
                                            <p:strVal val="#ppt_h"/>
                                          </p:val>
                                        </p:tav>
                                      </p:tavLst>
                                    </p:anim>
                                    <p:anim calcmode="lin" valueType="num">
                                      <p:cBhvr>
                                        <p:cTn id="35" dur="1000" fill="hold"/>
                                        <p:tgtEl>
                                          <p:spTgt spid="28"/>
                                        </p:tgtEl>
                                        <p:attrNameLst>
                                          <p:attrName>style.rotation</p:attrName>
                                        </p:attrNameLst>
                                      </p:cBhvr>
                                      <p:tavLst>
                                        <p:tav tm="0">
                                          <p:val>
                                            <p:fltVal val="360"/>
                                          </p:val>
                                        </p:tav>
                                        <p:tav tm="100000">
                                          <p:val>
                                            <p:fltVal val="0"/>
                                          </p:val>
                                        </p:tav>
                                      </p:tavLst>
                                    </p:anim>
                                    <p:animEffect transition="in" filter="fade">
                                      <p:cBhvr>
                                        <p:cTn id="36" dur="1000"/>
                                        <p:tgtEl>
                                          <p:spTgt spid="28"/>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1000" fill="hold"/>
                                        <p:tgtEl>
                                          <p:spTgt spid="57"/>
                                        </p:tgtEl>
                                        <p:attrNameLst>
                                          <p:attrName>ppt_w</p:attrName>
                                        </p:attrNameLst>
                                      </p:cBhvr>
                                      <p:tavLst>
                                        <p:tav tm="0">
                                          <p:val>
                                            <p:fltVal val="0"/>
                                          </p:val>
                                        </p:tav>
                                        <p:tav tm="100000">
                                          <p:val>
                                            <p:strVal val="#ppt_w"/>
                                          </p:val>
                                        </p:tav>
                                      </p:tavLst>
                                    </p:anim>
                                    <p:anim calcmode="lin" valueType="num">
                                      <p:cBhvr>
                                        <p:cTn id="40" dur="1000" fill="hold"/>
                                        <p:tgtEl>
                                          <p:spTgt spid="57"/>
                                        </p:tgtEl>
                                        <p:attrNameLst>
                                          <p:attrName>ppt_h</p:attrName>
                                        </p:attrNameLst>
                                      </p:cBhvr>
                                      <p:tavLst>
                                        <p:tav tm="0">
                                          <p:val>
                                            <p:fltVal val="0"/>
                                          </p:val>
                                        </p:tav>
                                        <p:tav tm="100000">
                                          <p:val>
                                            <p:strVal val="#ppt_h"/>
                                          </p:val>
                                        </p:tav>
                                      </p:tavLst>
                                    </p:anim>
                                    <p:anim calcmode="lin" valueType="num">
                                      <p:cBhvr>
                                        <p:cTn id="41" dur="1000" fill="hold"/>
                                        <p:tgtEl>
                                          <p:spTgt spid="57"/>
                                        </p:tgtEl>
                                        <p:attrNameLst>
                                          <p:attrName>style.rotation</p:attrName>
                                        </p:attrNameLst>
                                      </p:cBhvr>
                                      <p:tavLst>
                                        <p:tav tm="0">
                                          <p:val>
                                            <p:fltVal val="360"/>
                                          </p:val>
                                        </p:tav>
                                        <p:tav tm="100000">
                                          <p:val>
                                            <p:fltVal val="0"/>
                                          </p:val>
                                        </p:tav>
                                      </p:tavLst>
                                    </p:anim>
                                    <p:animEffect transition="in" filter="fade">
                                      <p:cBhvr>
                                        <p:cTn id="42" dur="1000"/>
                                        <p:tgtEl>
                                          <p:spTgt spid="57"/>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1000"/>
                                        <p:tgtEl>
                                          <p:spTgt spid="57"/>
                                        </p:tgtEl>
                                      </p:cBhvr>
                                    </p:animEffect>
                                  </p:childTnLst>
                                </p:cTn>
                              </p:par>
                              <p:par>
                                <p:cTn id="49" presetID="6" presetClass="emph" presetSubtype="0" repeatCount="indefinite" fill="hold" nodeType="withEffect">
                                  <p:stCondLst>
                                    <p:cond delay="0"/>
                                  </p:stCondLst>
                                  <p:childTnLst>
                                    <p:animScale>
                                      <p:cBhvr>
                                        <p:cTn id="50" dur="6500" fill="hold"/>
                                        <p:tgtEl>
                                          <p:spTgt spid="16"/>
                                        </p:tgtEl>
                                      </p:cBhvr>
                                      <p:by x="500000" y="500000"/>
                                    </p:animScale>
                                  </p:childTnLst>
                                </p:cTn>
                              </p:par>
                              <p:par>
                                <p:cTn id="51" presetID="10" presetClass="exit" presetSubtype="0" repeatCount="indefinite" fill="hold" grpId="0" nodeType="withEffect">
                                  <p:stCondLst>
                                    <p:cond delay="0"/>
                                  </p:stCondLst>
                                  <p:childTnLst>
                                    <p:animEffect transition="out" filter="fade">
                                      <p:cBhvr>
                                        <p:cTn id="52" dur="6500"/>
                                        <p:tgtEl>
                                          <p:spTgt spid="16"/>
                                        </p:tgtEl>
                                      </p:cBhvr>
                                    </p:animEffect>
                                    <p:set>
                                      <p:cBhvr>
                                        <p:cTn id="53" dur="1" fill="hold">
                                          <p:stCondLst>
                                            <p:cond delay="6499"/>
                                          </p:stCondLst>
                                        </p:cTn>
                                        <p:tgtEl>
                                          <p:spTgt spid="16"/>
                                        </p:tgtEl>
                                        <p:attrNameLst>
                                          <p:attrName>style.visibility</p:attrName>
                                        </p:attrNameLst>
                                      </p:cBhvr>
                                      <p:to>
                                        <p:strVal val="hidden"/>
                                      </p:to>
                                    </p:set>
                                  </p:childTnLst>
                                </p:cTn>
                              </p:par>
                              <p:par>
                                <p:cTn id="54" presetID="23" presetClass="entr" presetSubtype="16" fill="hold" nodeType="withEffect">
                                  <p:stCondLst>
                                    <p:cond delay="0"/>
                                  </p:stCondLst>
                                  <p:childTnLst>
                                    <p:set>
                                      <p:cBhvr>
                                        <p:cTn id="55" dur="1" fill="hold">
                                          <p:stCondLst>
                                            <p:cond delay="0"/>
                                          </p:stCondLst>
                                        </p:cTn>
                                        <p:tgtEl>
                                          <p:spTgt spid="186"/>
                                        </p:tgtEl>
                                        <p:attrNameLst>
                                          <p:attrName>style.visibility</p:attrName>
                                        </p:attrNameLst>
                                      </p:cBhvr>
                                      <p:to>
                                        <p:strVal val="visible"/>
                                      </p:to>
                                    </p:set>
                                    <p:anim calcmode="lin" valueType="num">
                                      <p:cBhvr>
                                        <p:cTn id="56" dur="500" fill="hold"/>
                                        <p:tgtEl>
                                          <p:spTgt spid="186"/>
                                        </p:tgtEl>
                                        <p:attrNameLst>
                                          <p:attrName>ppt_w</p:attrName>
                                        </p:attrNameLst>
                                      </p:cBhvr>
                                      <p:tavLst>
                                        <p:tav tm="0">
                                          <p:val>
                                            <p:fltVal val="0"/>
                                          </p:val>
                                        </p:tav>
                                        <p:tav tm="100000">
                                          <p:val>
                                            <p:strVal val="#ppt_w"/>
                                          </p:val>
                                        </p:tav>
                                      </p:tavLst>
                                    </p:anim>
                                    <p:anim calcmode="lin" valueType="num">
                                      <p:cBhvr>
                                        <p:cTn id="57" dur="500" fill="hold"/>
                                        <p:tgtEl>
                                          <p:spTgt spid="186"/>
                                        </p:tgtEl>
                                        <p:attrNameLst>
                                          <p:attrName>ppt_h</p:attrName>
                                        </p:attrNameLst>
                                      </p:cBhvr>
                                      <p:tavLst>
                                        <p:tav tm="0">
                                          <p:val>
                                            <p:fltVal val="0"/>
                                          </p:val>
                                        </p:tav>
                                        <p:tav tm="100000">
                                          <p:val>
                                            <p:strVal val="#ppt_h"/>
                                          </p:val>
                                        </p:tav>
                                      </p:tavLst>
                                    </p:anim>
                                  </p:childTnLst>
                                </p:cTn>
                              </p:par>
                              <p:par>
                                <p:cTn id="58" presetID="9" presetClass="emph" presetSubtype="0" nodeType="withEffect">
                                  <p:stCondLst>
                                    <p:cond delay="0"/>
                                  </p:stCondLst>
                                  <p:childTnLst>
                                    <p:set>
                                      <p:cBhvr rctx="PPT">
                                        <p:cTn id="59" dur="indefinite"/>
                                        <p:tgtEl>
                                          <p:spTgt spid="186"/>
                                        </p:tgtEl>
                                        <p:attrNameLst>
                                          <p:attrName>style.opacity</p:attrName>
                                        </p:attrNameLst>
                                      </p:cBhvr>
                                      <p:to>
                                        <p:strVal val="0.25"/>
                                      </p:to>
                                    </p:set>
                                    <p:animEffect filter="image" prLst="opacity: 0.25">
                                      <p:cBhvr rctx="IE">
                                        <p:cTn id="60" dur="indefinite"/>
                                        <p:tgtEl>
                                          <p:spTgt spid="186"/>
                                        </p:tgtEl>
                                      </p:cBhvr>
                                    </p:animEffect>
                                  </p:childTnLst>
                                </p:cTn>
                              </p:par>
                              <p:par>
                                <p:cTn id="61" presetID="8" presetClass="emph" presetSubtype="0" repeatCount="indefinite" fill="hold" nodeType="withEffect">
                                  <p:stCondLst>
                                    <p:cond delay="0"/>
                                  </p:stCondLst>
                                  <p:childTnLst>
                                    <p:animRot by="5400000">
                                      <p:cBhvr>
                                        <p:cTn id="62" dur="2000" fill="hold"/>
                                        <p:tgtEl>
                                          <p:spTgt spid="186"/>
                                        </p:tgtEl>
                                        <p:attrNameLst>
                                          <p:attrName>r</p:attrName>
                                        </p:attrNameLst>
                                      </p:cBhvr>
                                    </p:animRot>
                                  </p:childTnLst>
                                </p:cTn>
                              </p:par>
                              <p:par>
                                <p:cTn id="63" presetID="10" presetClass="entr" presetSubtype="0" repeatCount="4000" fill="hold" nodeType="withEffect">
                                  <p:stCondLst>
                                    <p:cond delay="1250"/>
                                  </p:stCondLst>
                                  <p:childTnLst>
                                    <p:set>
                                      <p:cBhvr>
                                        <p:cTn id="64" dur="1" fill="hold">
                                          <p:stCondLst>
                                            <p:cond delay="0"/>
                                          </p:stCondLst>
                                        </p:cTn>
                                        <p:tgtEl>
                                          <p:spTgt spid="523"/>
                                        </p:tgtEl>
                                        <p:attrNameLst>
                                          <p:attrName>style.visibility</p:attrName>
                                        </p:attrNameLst>
                                      </p:cBhvr>
                                      <p:to>
                                        <p:strVal val="visible"/>
                                      </p:to>
                                    </p:set>
                                    <p:animEffect transition="in" filter="fade">
                                      <p:cBhvr>
                                        <p:cTn id="65" dur="2000"/>
                                        <p:tgtEl>
                                          <p:spTgt spid="523"/>
                                        </p:tgtEl>
                                      </p:cBhvr>
                                    </p:animEffect>
                                  </p:childTnLst>
                                </p:cTn>
                              </p:par>
                              <p:par>
                                <p:cTn id="66" presetID="23" presetClass="entr" presetSubtype="16" repeatCount="4000" fill="hold" nodeType="withEffect">
                                  <p:stCondLst>
                                    <p:cond delay="1250"/>
                                  </p:stCondLst>
                                  <p:childTnLst>
                                    <p:set>
                                      <p:cBhvr>
                                        <p:cTn id="67" dur="1" fill="hold">
                                          <p:stCondLst>
                                            <p:cond delay="0"/>
                                          </p:stCondLst>
                                        </p:cTn>
                                        <p:tgtEl>
                                          <p:spTgt spid="523"/>
                                        </p:tgtEl>
                                        <p:attrNameLst>
                                          <p:attrName>style.visibility</p:attrName>
                                        </p:attrNameLst>
                                      </p:cBhvr>
                                      <p:to>
                                        <p:strVal val="visible"/>
                                      </p:to>
                                    </p:set>
                                    <p:anim calcmode="lin" valueType="num">
                                      <p:cBhvr>
                                        <p:cTn id="68" dur="2000" fill="hold"/>
                                        <p:tgtEl>
                                          <p:spTgt spid="523"/>
                                        </p:tgtEl>
                                        <p:attrNameLst>
                                          <p:attrName>ppt_w</p:attrName>
                                        </p:attrNameLst>
                                      </p:cBhvr>
                                      <p:tavLst>
                                        <p:tav tm="0">
                                          <p:val>
                                            <p:fltVal val="0"/>
                                          </p:val>
                                        </p:tav>
                                        <p:tav tm="100000">
                                          <p:val>
                                            <p:strVal val="#ppt_w"/>
                                          </p:val>
                                        </p:tav>
                                      </p:tavLst>
                                    </p:anim>
                                    <p:anim calcmode="lin" valueType="num">
                                      <p:cBhvr>
                                        <p:cTn id="69" dur="2000" fill="hold"/>
                                        <p:tgtEl>
                                          <p:spTgt spid="523"/>
                                        </p:tgtEl>
                                        <p:attrNameLst>
                                          <p:attrName>ppt_h</p:attrName>
                                        </p:attrNameLst>
                                      </p:cBhvr>
                                      <p:tavLst>
                                        <p:tav tm="0">
                                          <p:val>
                                            <p:fltVal val="0"/>
                                          </p:val>
                                        </p:tav>
                                        <p:tav tm="100000">
                                          <p:val>
                                            <p:strVal val="#ppt_h"/>
                                          </p:val>
                                        </p:tav>
                                      </p:tavLst>
                                    </p:anim>
                                  </p:childTnLst>
                                </p:cTn>
                              </p:par>
                              <p:par>
                                <p:cTn id="70" presetID="8" presetClass="emph" presetSubtype="0" repeatCount="2000" fill="hold" nodeType="withEffect">
                                  <p:stCondLst>
                                    <p:cond delay="1250"/>
                                  </p:stCondLst>
                                  <p:childTnLst>
                                    <p:animRot by="-2160000">
                                      <p:cBhvr>
                                        <p:cTn id="71" dur="4250" fill="hold"/>
                                        <p:tgtEl>
                                          <p:spTgt spid="523"/>
                                        </p:tgtEl>
                                        <p:attrNameLst>
                                          <p:attrName>r</p:attrName>
                                        </p:attrNameLst>
                                      </p:cBhvr>
                                    </p:animRot>
                                  </p:childTnLst>
                                </p:cTn>
                              </p:par>
                              <p:par>
                                <p:cTn id="72" presetID="10" presetClass="exit" presetSubtype="0" repeatCount="4000" fill="hold" nodeType="withEffect">
                                  <p:stCondLst>
                                    <p:cond delay="4250"/>
                                  </p:stCondLst>
                                  <p:childTnLst>
                                    <p:animEffect transition="out" filter="fade">
                                      <p:cBhvr>
                                        <p:cTn id="73" dur="1250"/>
                                        <p:tgtEl>
                                          <p:spTgt spid="523"/>
                                        </p:tgtEl>
                                      </p:cBhvr>
                                    </p:animEffect>
                                    <p:set>
                                      <p:cBhvr>
                                        <p:cTn id="74" dur="1" fill="hold">
                                          <p:stCondLst>
                                            <p:cond delay="1249"/>
                                          </p:stCondLst>
                                        </p:cTn>
                                        <p:tgtEl>
                                          <p:spTgt spid="523"/>
                                        </p:tgtEl>
                                        <p:attrNameLst>
                                          <p:attrName>style.visibility</p:attrName>
                                        </p:attrNameLst>
                                      </p:cBhvr>
                                      <p:to>
                                        <p:strVal val="hidden"/>
                                      </p:to>
                                    </p:set>
                                  </p:childTnLst>
                                </p:cTn>
                              </p:par>
                              <p:par>
                                <p:cTn id="75" presetID="10" presetClass="entr" presetSubtype="0" fill="hold" nodeType="withEffect">
                                  <p:stCondLst>
                                    <p:cond delay="4500"/>
                                  </p:stCondLst>
                                  <p:childTnLst>
                                    <p:set>
                                      <p:cBhvr>
                                        <p:cTn id="76" dur="1" fill="hold">
                                          <p:stCondLst>
                                            <p:cond delay="0"/>
                                          </p:stCondLst>
                                        </p:cTn>
                                        <p:tgtEl>
                                          <p:spTgt spid="538"/>
                                        </p:tgtEl>
                                        <p:attrNameLst>
                                          <p:attrName>style.visibility</p:attrName>
                                        </p:attrNameLst>
                                      </p:cBhvr>
                                      <p:to>
                                        <p:strVal val="visible"/>
                                      </p:to>
                                    </p:set>
                                    <p:animEffect transition="in" filter="fade">
                                      <p:cBhvr>
                                        <p:cTn id="77" dur="1750"/>
                                        <p:tgtEl>
                                          <p:spTgt spid="538"/>
                                        </p:tgtEl>
                                      </p:cBhvr>
                                    </p:animEffect>
                                  </p:childTnLst>
                                </p:cTn>
                              </p:par>
                              <p:par>
                                <p:cTn id="78" presetID="10" presetClass="entr" presetSubtype="0" fill="hold" nodeType="withEffect">
                                  <p:stCondLst>
                                    <p:cond delay="4500"/>
                                  </p:stCondLst>
                                  <p:childTnLst>
                                    <p:set>
                                      <p:cBhvr>
                                        <p:cTn id="79" dur="1" fill="hold">
                                          <p:stCondLst>
                                            <p:cond delay="0"/>
                                          </p:stCondLst>
                                        </p:cTn>
                                        <p:tgtEl>
                                          <p:spTgt spid="551"/>
                                        </p:tgtEl>
                                        <p:attrNameLst>
                                          <p:attrName>style.visibility</p:attrName>
                                        </p:attrNameLst>
                                      </p:cBhvr>
                                      <p:to>
                                        <p:strVal val="visible"/>
                                      </p:to>
                                    </p:set>
                                    <p:animEffect transition="in" filter="fade">
                                      <p:cBhvr>
                                        <p:cTn id="80" dur="1750"/>
                                        <p:tgtEl>
                                          <p:spTgt spid="551"/>
                                        </p:tgtEl>
                                      </p:cBhvr>
                                    </p:animEffect>
                                  </p:childTnLst>
                                </p:cTn>
                              </p:par>
                              <p:par>
                                <p:cTn id="81" presetID="10" presetClass="entr" presetSubtype="0" fill="hold" nodeType="withEffect">
                                  <p:stCondLst>
                                    <p:cond delay="4500"/>
                                  </p:stCondLst>
                                  <p:childTnLst>
                                    <p:set>
                                      <p:cBhvr>
                                        <p:cTn id="82" dur="1" fill="hold">
                                          <p:stCondLst>
                                            <p:cond delay="0"/>
                                          </p:stCondLst>
                                        </p:cTn>
                                        <p:tgtEl>
                                          <p:spTgt spid="539"/>
                                        </p:tgtEl>
                                        <p:attrNameLst>
                                          <p:attrName>style.visibility</p:attrName>
                                        </p:attrNameLst>
                                      </p:cBhvr>
                                      <p:to>
                                        <p:strVal val="visible"/>
                                      </p:to>
                                    </p:set>
                                    <p:animEffect transition="in" filter="fade">
                                      <p:cBhvr>
                                        <p:cTn id="83" dur="1750"/>
                                        <p:tgtEl>
                                          <p:spTgt spid="539"/>
                                        </p:tgtEl>
                                      </p:cBhvr>
                                    </p:animEffect>
                                  </p:childTnLst>
                                </p:cTn>
                              </p:par>
                              <p:par>
                                <p:cTn id="84" presetID="10" presetClass="entr" presetSubtype="0" fill="hold" nodeType="withEffect">
                                  <p:stCondLst>
                                    <p:cond delay="4500"/>
                                  </p:stCondLst>
                                  <p:childTnLst>
                                    <p:set>
                                      <p:cBhvr>
                                        <p:cTn id="85" dur="1" fill="hold">
                                          <p:stCondLst>
                                            <p:cond delay="0"/>
                                          </p:stCondLst>
                                        </p:cTn>
                                        <p:tgtEl>
                                          <p:spTgt spid="542"/>
                                        </p:tgtEl>
                                        <p:attrNameLst>
                                          <p:attrName>style.visibility</p:attrName>
                                        </p:attrNameLst>
                                      </p:cBhvr>
                                      <p:to>
                                        <p:strVal val="visible"/>
                                      </p:to>
                                    </p:set>
                                    <p:animEffect transition="in" filter="fade">
                                      <p:cBhvr>
                                        <p:cTn id="86" dur="1750"/>
                                        <p:tgtEl>
                                          <p:spTgt spid="542"/>
                                        </p:tgtEl>
                                      </p:cBhvr>
                                    </p:animEffect>
                                  </p:childTnLst>
                                </p:cTn>
                              </p:par>
                              <p:par>
                                <p:cTn id="87" presetID="10" presetClass="entr" presetSubtype="0" fill="hold" nodeType="withEffect">
                                  <p:stCondLst>
                                    <p:cond delay="4500"/>
                                  </p:stCondLst>
                                  <p:childTnLst>
                                    <p:set>
                                      <p:cBhvr>
                                        <p:cTn id="88" dur="1" fill="hold">
                                          <p:stCondLst>
                                            <p:cond delay="0"/>
                                          </p:stCondLst>
                                        </p:cTn>
                                        <p:tgtEl>
                                          <p:spTgt spid="545"/>
                                        </p:tgtEl>
                                        <p:attrNameLst>
                                          <p:attrName>style.visibility</p:attrName>
                                        </p:attrNameLst>
                                      </p:cBhvr>
                                      <p:to>
                                        <p:strVal val="visible"/>
                                      </p:to>
                                    </p:set>
                                    <p:animEffect transition="in" filter="fade">
                                      <p:cBhvr>
                                        <p:cTn id="89" dur="1750"/>
                                        <p:tgtEl>
                                          <p:spTgt spid="545"/>
                                        </p:tgtEl>
                                      </p:cBhvr>
                                    </p:animEffect>
                                  </p:childTnLst>
                                </p:cTn>
                              </p:par>
                              <p:par>
                                <p:cTn id="90" presetID="10" presetClass="entr" presetSubtype="0" fill="hold" nodeType="withEffect">
                                  <p:stCondLst>
                                    <p:cond delay="4500"/>
                                  </p:stCondLst>
                                  <p:childTnLst>
                                    <p:set>
                                      <p:cBhvr>
                                        <p:cTn id="91" dur="1" fill="hold">
                                          <p:stCondLst>
                                            <p:cond delay="0"/>
                                          </p:stCondLst>
                                        </p:cTn>
                                        <p:tgtEl>
                                          <p:spTgt spid="548"/>
                                        </p:tgtEl>
                                        <p:attrNameLst>
                                          <p:attrName>style.visibility</p:attrName>
                                        </p:attrNameLst>
                                      </p:cBhvr>
                                      <p:to>
                                        <p:strVal val="visible"/>
                                      </p:to>
                                    </p:set>
                                    <p:animEffect transition="in" filter="fade">
                                      <p:cBhvr>
                                        <p:cTn id="92" dur="1750"/>
                                        <p:tgtEl>
                                          <p:spTgt spid="548"/>
                                        </p:tgtEl>
                                      </p:cBhvr>
                                    </p:animEffect>
                                  </p:childTnLst>
                                </p:cTn>
                              </p:par>
                              <p:par>
                                <p:cTn id="93" presetID="23" presetClass="entr" presetSubtype="16" fill="hold" nodeType="withEffect">
                                  <p:stCondLst>
                                    <p:cond delay="4500"/>
                                  </p:stCondLst>
                                  <p:childTnLst>
                                    <p:set>
                                      <p:cBhvr>
                                        <p:cTn id="94" dur="1" fill="hold">
                                          <p:stCondLst>
                                            <p:cond delay="0"/>
                                          </p:stCondLst>
                                        </p:cTn>
                                        <p:tgtEl>
                                          <p:spTgt spid="538"/>
                                        </p:tgtEl>
                                        <p:attrNameLst>
                                          <p:attrName>style.visibility</p:attrName>
                                        </p:attrNameLst>
                                      </p:cBhvr>
                                      <p:to>
                                        <p:strVal val="visible"/>
                                      </p:to>
                                    </p:set>
                                    <p:anim calcmode="lin" valueType="num">
                                      <p:cBhvr>
                                        <p:cTn id="95" dur="2500" fill="hold"/>
                                        <p:tgtEl>
                                          <p:spTgt spid="538"/>
                                        </p:tgtEl>
                                        <p:attrNameLst>
                                          <p:attrName>ppt_w</p:attrName>
                                        </p:attrNameLst>
                                      </p:cBhvr>
                                      <p:tavLst>
                                        <p:tav tm="0">
                                          <p:val>
                                            <p:fltVal val="0"/>
                                          </p:val>
                                        </p:tav>
                                        <p:tav tm="100000">
                                          <p:val>
                                            <p:strVal val="#ppt_w"/>
                                          </p:val>
                                        </p:tav>
                                      </p:tavLst>
                                    </p:anim>
                                    <p:anim calcmode="lin" valueType="num">
                                      <p:cBhvr>
                                        <p:cTn id="96" dur="2500" fill="hold"/>
                                        <p:tgtEl>
                                          <p:spTgt spid="538"/>
                                        </p:tgtEl>
                                        <p:attrNameLst>
                                          <p:attrName>ppt_h</p:attrName>
                                        </p:attrNameLst>
                                      </p:cBhvr>
                                      <p:tavLst>
                                        <p:tav tm="0">
                                          <p:val>
                                            <p:fltVal val="0"/>
                                          </p:val>
                                        </p:tav>
                                        <p:tav tm="100000">
                                          <p:val>
                                            <p:strVal val="#ppt_h"/>
                                          </p:val>
                                        </p:tav>
                                      </p:tavLst>
                                    </p:anim>
                                  </p:childTnLst>
                                </p:cTn>
                              </p:par>
                              <p:par>
                                <p:cTn id="97" presetID="23" presetClass="entr" presetSubtype="16" fill="hold" nodeType="withEffect">
                                  <p:stCondLst>
                                    <p:cond delay="4500"/>
                                  </p:stCondLst>
                                  <p:childTnLst>
                                    <p:set>
                                      <p:cBhvr>
                                        <p:cTn id="98" dur="1" fill="hold">
                                          <p:stCondLst>
                                            <p:cond delay="0"/>
                                          </p:stCondLst>
                                        </p:cTn>
                                        <p:tgtEl>
                                          <p:spTgt spid="551"/>
                                        </p:tgtEl>
                                        <p:attrNameLst>
                                          <p:attrName>style.visibility</p:attrName>
                                        </p:attrNameLst>
                                      </p:cBhvr>
                                      <p:to>
                                        <p:strVal val="visible"/>
                                      </p:to>
                                    </p:set>
                                    <p:anim calcmode="lin" valueType="num">
                                      <p:cBhvr>
                                        <p:cTn id="99" dur="2500" fill="hold"/>
                                        <p:tgtEl>
                                          <p:spTgt spid="551"/>
                                        </p:tgtEl>
                                        <p:attrNameLst>
                                          <p:attrName>ppt_w</p:attrName>
                                        </p:attrNameLst>
                                      </p:cBhvr>
                                      <p:tavLst>
                                        <p:tav tm="0">
                                          <p:val>
                                            <p:fltVal val="0"/>
                                          </p:val>
                                        </p:tav>
                                        <p:tav tm="100000">
                                          <p:val>
                                            <p:strVal val="#ppt_w"/>
                                          </p:val>
                                        </p:tav>
                                      </p:tavLst>
                                    </p:anim>
                                    <p:anim calcmode="lin" valueType="num">
                                      <p:cBhvr>
                                        <p:cTn id="100" dur="2500" fill="hold"/>
                                        <p:tgtEl>
                                          <p:spTgt spid="551"/>
                                        </p:tgtEl>
                                        <p:attrNameLst>
                                          <p:attrName>ppt_h</p:attrName>
                                        </p:attrNameLst>
                                      </p:cBhvr>
                                      <p:tavLst>
                                        <p:tav tm="0">
                                          <p:val>
                                            <p:fltVal val="0"/>
                                          </p:val>
                                        </p:tav>
                                        <p:tav tm="100000">
                                          <p:val>
                                            <p:strVal val="#ppt_h"/>
                                          </p:val>
                                        </p:tav>
                                      </p:tavLst>
                                    </p:anim>
                                  </p:childTnLst>
                                </p:cTn>
                              </p:par>
                              <p:par>
                                <p:cTn id="101" presetID="8" presetClass="emph" presetSubtype="0" fill="hold" nodeType="withEffect">
                                  <p:stCondLst>
                                    <p:cond delay="4500"/>
                                  </p:stCondLst>
                                  <p:childTnLst>
                                    <p:animRot by="4500000">
                                      <p:cBhvr>
                                        <p:cTn id="102" dur="2500" fill="hold"/>
                                        <p:tgtEl>
                                          <p:spTgt spid="539"/>
                                        </p:tgtEl>
                                        <p:attrNameLst>
                                          <p:attrName>r</p:attrName>
                                        </p:attrNameLst>
                                      </p:cBhvr>
                                    </p:animRot>
                                  </p:childTnLst>
                                </p:cTn>
                              </p:par>
                              <p:par>
                                <p:cTn id="103" presetID="23" presetClass="entr" presetSubtype="16" fill="hold" nodeType="withEffect">
                                  <p:stCondLst>
                                    <p:cond delay="4500"/>
                                  </p:stCondLst>
                                  <p:childTnLst>
                                    <p:set>
                                      <p:cBhvr>
                                        <p:cTn id="104" dur="1" fill="hold">
                                          <p:stCondLst>
                                            <p:cond delay="0"/>
                                          </p:stCondLst>
                                        </p:cTn>
                                        <p:tgtEl>
                                          <p:spTgt spid="539"/>
                                        </p:tgtEl>
                                        <p:attrNameLst>
                                          <p:attrName>style.visibility</p:attrName>
                                        </p:attrNameLst>
                                      </p:cBhvr>
                                      <p:to>
                                        <p:strVal val="visible"/>
                                      </p:to>
                                    </p:set>
                                    <p:anim calcmode="lin" valueType="num">
                                      <p:cBhvr>
                                        <p:cTn id="105" dur="2500" fill="hold"/>
                                        <p:tgtEl>
                                          <p:spTgt spid="539"/>
                                        </p:tgtEl>
                                        <p:attrNameLst>
                                          <p:attrName>ppt_w</p:attrName>
                                        </p:attrNameLst>
                                      </p:cBhvr>
                                      <p:tavLst>
                                        <p:tav tm="0">
                                          <p:val>
                                            <p:fltVal val="0"/>
                                          </p:val>
                                        </p:tav>
                                        <p:tav tm="100000">
                                          <p:val>
                                            <p:strVal val="#ppt_w"/>
                                          </p:val>
                                        </p:tav>
                                      </p:tavLst>
                                    </p:anim>
                                    <p:anim calcmode="lin" valueType="num">
                                      <p:cBhvr>
                                        <p:cTn id="106" dur="2500" fill="hold"/>
                                        <p:tgtEl>
                                          <p:spTgt spid="539"/>
                                        </p:tgtEl>
                                        <p:attrNameLst>
                                          <p:attrName>ppt_h</p:attrName>
                                        </p:attrNameLst>
                                      </p:cBhvr>
                                      <p:tavLst>
                                        <p:tav tm="0">
                                          <p:val>
                                            <p:fltVal val="0"/>
                                          </p:val>
                                        </p:tav>
                                        <p:tav tm="100000">
                                          <p:val>
                                            <p:strVal val="#ppt_h"/>
                                          </p:val>
                                        </p:tav>
                                      </p:tavLst>
                                    </p:anim>
                                  </p:childTnLst>
                                </p:cTn>
                              </p:par>
                              <p:par>
                                <p:cTn id="107" presetID="8" presetClass="emph" presetSubtype="0" fill="hold" nodeType="withEffect">
                                  <p:stCondLst>
                                    <p:cond delay="4500"/>
                                  </p:stCondLst>
                                  <p:childTnLst>
                                    <p:animRot by="4500000">
                                      <p:cBhvr>
                                        <p:cTn id="108" dur="2500" fill="hold"/>
                                        <p:tgtEl>
                                          <p:spTgt spid="542"/>
                                        </p:tgtEl>
                                        <p:attrNameLst>
                                          <p:attrName>r</p:attrName>
                                        </p:attrNameLst>
                                      </p:cBhvr>
                                    </p:animRot>
                                  </p:childTnLst>
                                </p:cTn>
                              </p:par>
                              <p:par>
                                <p:cTn id="109" presetID="23" presetClass="entr" presetSubtype="16" fill="hold" nodeType="withEffect">
                                  <p:stCondLst>
                                    <p:cond delay="4500"/>
                                  </p:stCondLst>
                                  <p:childTnLst>
                                    <p:set>
                                      <p:cBhvr>
                                        <p:cTn id="110" dur="1" fill="hold">
                                          <p:stCondLst>
                                            <p:cond delay="0"/>
                                          </p:stCondLst>
                                        </p:cTn>
                                        <p:tgtEl>
                                          <p:spTgt spid="542"/>
                                        </p:tgtEl>
                                        <p:attrNameLst>
                                          <p:attrName>style.visibility</p:attrName>
                                        </p:attrNameLst>
                                      </p:cBhvr>
                                      <p:to>
                                        <p:strVal val="visible"/>
                                      </p:to>
                                    </p:set>
                                    <p:anim calcmode="lin" valueType="num">
                                      <p:cBhvr>
                                        <p:cTn id="111" dur="2500" fill="hold"/>
                                        <p:tgtEl>
                                          <p:spTgt spid="542"/>
                                        </p:tgtEl>
                                        <p:attrNameLst>
                                          <p:attrName>ppt_w</p:attrName>
                                        </p:attrNameLst>
                                      </p:cBhvr>
                                      <p:tavLst>
                                        <p:tav tm="0">
                                          <p:val>
                                            <p:fltVal val="0"/>
                                          </p:val>
                                        </p:tav>
                                        <p:tav tm="100000">
                                          <p:val>
                                            <p:strVal val="#ppt_w"/>
                                          </p:val>
                                        </p:tav>
                                      </p:tavLst>
                                    </p:anim>
                                    <p:anim calcmode="lin" valueType="num">
                                      <p:cBhvr>
                                        <p:cTn id="112" dur="2500" fill="hold"/>
                                        <p:tgtEl>
                                          <p:spTgt spid="542"/>
                                        </p:tgtEl>
                                        <p:attrNameLst>
                                          <p:attrName>ppt_h</p:attrName>
                                        </p:attrNameLst>
                                      </p:cBhvr>
                                      <p:tavLst>
                                        <p:tav tm="0">
                                          <p:val>
                                            <p:fltVal val="0"/>
                                          </p:val>
                                        </p:tav>
                                        <p:tav tm="100000">
                                          <p:val>
                                            <p:strVal val="#ppt_h"/>
                                          </p:val>
                                        </p:tav>
                                      </p:tavLst>
                                    </p:anim>
                                  </p:childTnLst>
                                </p:cTn>
                              </p:par>
                              <p:par>
                                <p:cTn id="113" presetID="8" presetClass="emph" presetSubtype="0" fill="hold" nodeType="withEffect">
                                  <p:stCondLst>
                                    <p:cond delay="4500"/>
                                  </p:stCondLst>
                                  <p:childTnLst>
                                    <p:animRot by="-10800000">
                                      <p:cBhvr>
                                        <p:cTn id="114" dur="2500" fill="hold"/>
                                        <p:tgtEl>
                                          <p:spTgt spid="545"/>
                                        </p:tgtEl>
                                        <p:attrNameLst>
                                          <p:attrName>r</p:attrName>
                                        </p:attrNameLst>
                                      </p:cBhvr>
                                    </p:animRot>
                                  </p:childTnLst>
                                </p:cTn>
                              </p:par>
                              <p:par>
                                <p:cTn id="115" presetID="8" presetClass="emph" presetSubtype="0" fill="hold" nodeType="withEffect">
                                  <p:stCondLst>
                                    <p:cond delay="4500"/>
                                  </p:stCondLst>
                                  <p:childTnLst>
                                    <p:animRot by="-10800000">
                                      <p:cBhvr>
                                        <p:cTn id="116" dur="2500" fill="hold"/>
                                        <p:tgtEl>
                                          <p:spTgt spid="548"/>
                                        </p:tgtEl>
                                        <p:attrNameLst>
                                          <p:attrName>r</p:attrName>
                                        </p:attrNameLst>
                                      </p:cBhvr>
                                    </p:animRot>
                                  </p:childTnLst>
                                </p:cTn>
                              </p:par>
                              <p:par>
                                <p:cTn id="117" presetID="23" presetClass="entr" presetSubtype="16" fill="hold" nodeType="withEffect">
                                  <p:stCondLst>
                                    <p:cond delay="4500"/>
                                  </p:stCondLst>
                                  <p:childTnLst>
                                    <p:set>
                                      <p:cBhvr>
                                        <p:cTn id="118" dur="1" fill="hold">
                                          <p:stCondLst>
                                            <p:cond delay="0"/>
                                          </p:stCondLst>
                                        </p:cTn>
                                        <p:tgtEl>
                                          <p:spTgt spid="545"/>
                                        </p:tgtEl>
                                        <p:attrNameLst>
                                          <p:attrName>style.visibility</p:attrName>
                                        </p:attrNameLst>
                                      </p:cBhvr>
                                      <p:to>
                                        <p:strVal val="visible"/>
                                      </p:to>
                                    </p:set>
                                    <p:anim calcmode="lin" valueType="num">
                                      <p:cBhvr>
                                        <p:cTn id="119" dur="2500" fill="hold"/>
                                        <p:tgtEl>
                                          <p:spTgt spid="545"/>
                                        </p:tgtEl>
                                        <p:attrNameLst>
                                          <p:attrName>ppt_w</p:attrName>
                                        </p:attrNameLst>
                                      </p:cBhvr>
                                      <p:tavLst>
                                        <p:tav tm="0">
                                          <p:val>
                                            <p:fltVal val="0"/>
                                          </p:val>
                                        </p:tav>
                                        <p:tav tm="100000">
                                          <p:val>
                                            <p:strVal val="#ppt_w"/>
                                          </p:val>
                                        </p:tav>
                                      </p:tavLst>
                                    </p:anim>
                                    <p:anim calcmode="lin" valueType="num">
                                      <p:cBhvr>
                                        <p:cTn id="120" dur="2500" fill="hold"/>
                                        <p:tgtEl>
                                          <p:spTgt spid="545"/>
                                        </p:tgtEl>
                                        <p:attrNameLst>
                                          <p:attrName>ppt_h</p:attrName>
                                        </p:attrNameLst>
                                      </p:cBhvr>
                                      <p:tavLst>
                                        <p:tav tm="0">
                                          <p:val>
                                            <p:fltVal val="0"/>
                                          </p:val>
                                        </p:tav>
                                        <p:tav tm="100000">
                                          <p:val>
                                            <p:strVal val="#ppt_h"/>
                                          </p:val>
                                        </p:tav>
                                      </p:tavLst>
                                    </p:anim>
                                  </p:childTnLst>
                                </p:cTn>
                              </p:par>
                              <p:par>
                                <p:cTn id="121" presetID="23" presetClass="entr" presetSubtype="16" fill="hold" nodeType="withEffect">
                                  <p:stCondLst>
                                    <p:cond delay="4500"/>
                                  </p:stCondLst>
                                  <p:childTnLst>
                                    <p:set>
                                      <p:cBhvr>
                                        <p:cTn id="122" dur="1" fill="hold">
                                          <p:stCondLst>
                                            <p:cond delay="0"/>
                                          </p:stCondLst>
                                        </p:cTn>
                                        <p:tgtEl>
                                          <p:spTgt spid="548"/>
                                        </p:tgtEl>
                                        <p:attrNameLst>
                                          <p:attrName>style.visibility</p:attrName>
                                        </p:attrNameLst>
                                      </p:cBhvr>
                                      <p:to>
                                        <p:strVal val="visible"/>
                                      </p:to>
                                    </p:set>
                                    <p:anim calcmode="lin" valueType="num">
                                      <p:cBhvr>
                                        <p:cTn id="123" dur="2500" fill="hold"/>
                                        <p:tgtEl>
                                          <p:spTgt spid="548"/>
                                        </p:tgtEl>
                                        <p:attrNameLst>
                                          <p:attrName>ppt_w</p:attrName>
                                        </p:attrNameLst>
                                      </p:cBhvr>
                                      <p:tavLst>
                                        <p:tav tm="0">
                                          <p:val>
                                            <p:fltVal val="0"/>
                                          </p:val>
                                        </p:tav>
                                        <p:tav tm="100000">
                                          <p:val>
                                            <p:strVal val="#ppt_w"/>
                                          </p:val>
                                        </p:tav>
                                      </p:tavLst>
                                    </p:anim>
                                    <p:anim calcmode="lin" valueType="num">
                                      <p:cBhvr>
                                        <p:cTn id="124" dur="2500" fill="hold"/>
                                        <p:tgtEl>
                                          <p:spTgt spid="548"/>
                                        </p:tgtEl>
                                        <p:attrNameLst>
                                          <p:attrName>ppt_h</p:attrName>
                                        </p:attrNameLst>
                                      </p:cBhvr>
                                      <p:tavLst>
                                        <p:tav tm="0">
                                          <p:val>
                                            <p:fltVal val="0"/>
                                          </p:val>
                                        </p:tav>
                                        <p:tav tm="100000">
                                          <p:val>
                                            <p:strVal val="#ppt_h"/>
                                          </p:val>
                                        </p:tav>
                                      </p:tavLst>
                                    </p:anim>
                                  </p:childTnLst>
                                </p:cTn>
                              </p:par>
                              <p:par>
                                <p:cTn id="125" presetID="10" presetClass="exit" presetSubtype="0" fill="hold" nodeType="withEffect">
                                  <p:stCondLst>
                                    <p:cond delay="6250"/>
                                  </p:stCondLst>
                                  <p:childTnLst>
                                    <p:animEffect transition="out" filter="fade">
                                      <p:cBhvr>
                                        <p:cTn id="126" dur="750"/>
                                        <p:tgtEl>
                                          <p:spTgt spid="538"/>
                                        </p:tgtEl>
                                      </p:cBhvr>
                                    </p:animEffect>
                                    <p:set>
                                      <p:cBhvr>
                                        <p:cTn id="127" dur="1" fill="hold">
                                          <p:stCondLst>
                                            <p:cond delay="749"/>
                                          </p:stCondLst>
                                        </p:cTn>
                                        <p:tgtEl>
                                          <p:spTgt spid="538"/>
                                        </p:tgtEl>
                                        <p:attrNameLst>
                                          <p:attrName>style.visibility</p:attrName>
                                        </p:attrNameLst>
                                      </p:cBhvr>
                                      <p:to>
                                        <p:strVal val="hidden"/>
                                      </p:to>
                                    </p:set>
                                  </p:childTnLst>
                                </p:cTn>
                              </p:par>
                              <p:par>
                                <p:cTn id="128" presetID="10" presetClass="exit" presetSubtype="0" fill="hold" nodeType="withEffect">
                                  <p:stCondLst>
                                    <p:cond delay="6250"/>
                                  </p:stCondLst>
                                  <p:childTnLst>
                                    <p:animEffect transition="out" filter="fade">
                                      <p:cBhvr>
                                        <p:cTn id="129" dur="750"/>
                                        <p:tgtEl>
                                          <p:spTgt spid="551"/>
                                        </p:tgtEl>
                                      </p:cBhvr>
                                    </p:animEffect>
                                    <p:set>
                                      <p:cBhvr>
                                        <p:cTn id="130" dur="1" fill="hold">
                                          <p:stCondLst>
                                            <p:cond delay="749"/>
                                          </p:stCondLst>
                                        </p:cTn>
                                        <p:tgtEl>
                                          <p:spTgt spid="551"/>
                                        </p:tgtEl>
                                        <p:attrNameLst>
                                          <p:attrName>style.visibility</p:attrName>
                                        </p:attrNameLst>
                                      </p:cBhvr>
                                      <p:to>
                                        <p:strVal val="hidden"/>
                                      </p:to>
                                    </p:set>
                                  </p:childTnLst>
                                </p:cTn>
                              </p:par>
                              <p:par>
                                <p:cTn id="131" presetID="10" presetClass="exit" presetSubtype="0" fill="hold" nodeType="withEffect">
                                  <p:stCondLst>
                                    <p:cond delay="6250"/>
                                  </p:stCondLst>
                                  <p:childTnLst>
                                    <p:animEffect transition="out" filter="fade">
                                      <p:cBhvr>
                                        <p:cTn id="132" dur="750"/>
                                        <p:tgtEl>
                                          <p:spTgt spid="539"/>
                                        </p:tgtEl>
                                      </p:cBhvr>
                                    </p:animEffect>
                                    <p:set>
                                      <p:cBhvr>
                                        <p:cTn id="133" dur="1" fill="hold">
                                          <p:stCondLst>
                                            <p:cond delay="749"/>
                                          </p:stCondLst>
                                        </p:cTn>
                                        <p:tgtEl>
                                          <p:spTgt spid="539"/>
                                        </p:tgtEl>
                                        <p:attrNameLst>
                                          <p:attrName>style.visibility</p:attrName>
                                        </p:attrNameLst>
                                      </p:cBhvr>
                                      <p:to>
                                        <p:strVal val="hidden"/>
                                      </p:to>
                                    </p:set>
                                  </p:childTnLst>
                                </p:cTn>
                              </p:par>
                              <p:par>
                                <p:cTn id="134" presetID="10" presetClass="exit" presetSubtype="0" fill="hold" nodeType="withEffect">
                                  <p:stCondLst>
                                    <p:cond delay="6250"/>
                                  </p:stCondLst>
                                  <p:childTnLst>
                                    <p:animEffect transition="out" filter="fade">
                                      <p:cBhvr>
                                        <p:cTn id="135" dur="750"/>
                                        <p:tgtEl>
                                          <p:spTgt spid="542"/>
                                        </p:tgtEl>
                                      </p:cBhvr>
                                    </p:animEffect>
                                    <p:set>
                                      <p:cBhvr>
                                        <p:cTn id="136" dur="1" fill="hold">
                                          <p:stCondLst>
                                            <p:cond delay="749"/>
                                          </p:stCondLst>
                                        </p:cTn>
                                        <p:tgtEl>
                                          <p:spTgt spid="542"/>
                                        </p:tgtEl>
                                        <p:attrNameLst>
                                          <p:attrName>style.visibility</p:attrName>
                                        </p:attrNameLst>
                                      </p:cBhvr>
                                      <p:to>
                                        <p:strVal val="hidden"/>
                                      </p:to>
                                    </p:set>
                                  </p:childTnLst>
                                </p:cTn>
                              </p:par>
                              <p:par>
                                <p:cTn id="137" presetID="10" presetClass="exit" presetSubtype="0" fill="hold" nodeType="withEffect">
                                  <p:stCondLst>
                                    <p:cond delay="6250"/>
                                  </p:stCondLst>
                                  <p:childTnLst>
                                    <p:animEffect transition="out" filter="fade">
                                      <p:cBhvr>
                                        <p:cTn id="138" dur="750"/>
                                        <p:tgtEl>
                                          <p:spTgt spid="545"/>
                                        </p:tgtEl>
                                      </p:cBhvr>
                                    </p:animEffect>
                                    <p:set>
                                      <p:cBhvr>
                                        <p:cTn id="139" dur="1" fill="hold">
                                          <p:stCondLst>
                                            <p:cond delay="749"/>
                                          </p:stCondLst>
                                        </p:cTn>
                                        <p:tgtEl>
                                          <p:spTgt spid="545"/>
                                        </p:tgtEl>
                                        <p:attrNameLst>
                                          <p:attrName>style.visibility</p:attrName>
                                        </p:attrNameLst>
                                      </p:cBhvr>
                                      <p:to>
                                        <p:strVal val="hidden"/>
                                      </p:to>
                                    </p:set>
                                  </p:childTnLst>
                                </p:cTn>
                              </p:par>
                              <p:par>
                                <p:cTn id="140" presetID="10" presetClass="exit" presetSubtype="0" fill="hold" nodeType="withEffect">
                                  <p:stCondLst>
                                    <p:cond delay="6250"/>
                                  </p:stCondLst>
                                  <p:childTnLst>
                                    <p:animEffect transition="out" filter="fade">
                                      <p:cBhvr>
                                        <p:cTn id="141" dur="750"/>
                                        <p:tgtEl>
                                          <p:spTgt spid="548"/>
                                        </p:tgtEl>
                                      </p:cBhvr>
                                    </p:animEffect>
                                    <p:set>
                                      <p:cBhvr>
                                        <p:cTn id="142" dur="1" fill="hold">
                                          <p:stCondLst>
                                            <p:cond delay="749"/>
                                          </p:stCondLst>
                                        </p:cTn>
                                        <p:tgtEl>
                                          <p:spTgt spid="548"/>
                                        </p:tgtEl>
                                        <p:attrNameLst>
                                          <p:attrName>style.visibility</p:attrName>
                                        </p:attrNameLst>
                                      </p:cBhvr>
                                      <p:to>
                                        <p:strVal val="hidden"/>
                                      </p:to>
                                    </p:set>
                                  </p:childTnLst>
                                </p:cTn>
                              </p:par>
                              <p:par>
                                <p:cTn id="143" presetID="10" presetClass="entr" presetSubtype="0" fill="hold" nodeType="withEffect">
                                  <p:stCondLst>
                                    <p:cond delay="0"/>
                                  </p:stCondLst>
                                  <p:childTnLst>
                                    <p:set>
                                      <p:cBhvr>
                                        <p:cTn id="144" dur="1" fill="hold">
                                          <p:stCondLst>
                                            <p:cond delay="0"/>
                                          </p:stCondLst>
                                        </p:cTn>
                                        <p:tgtEl>
                                          <p:spTgt spid="552"/>
                                        </p:tgtEl>
                                        <p:attrNameLst>
                                          <p:attrName>style.visibility</p:attrName>
                                        </p:attrNameLst>
                                      </p:cBhvr>
                                      <p:to>
                                        <p:strVal val="visible"/>
                                      </p:to>
                                    </p:set>
                                    <p:animEffect transition="in" filter="fade">
                                      <p:cBhvr>
                                        <p:cTn id="145" dur="750"/>
                                        <p:tgtEl>
                                          <p:spTgt spid="552"/>
                                        </p:tgtEl>
                                      </p:cBhvr>
                                    </p:animEffect>
                                  </p:childTnLst>
                                </p:cTn>
                              </p:par>
                              <p:par>
                                <p:cTn id="146" presetID="23" presetClass="entr" presetSubtype="16" fill="hold" nodeType="withEffect">
                                  <p:stCondLst>
                                    <p:cond delay="0"/>
                                  </p:stCondLst>
                                  <p:childTnLst>
                                    <p:set>
                                      <p:cBhvr>
                                        <p:cTn id="147" dur="1" fill="hold">
                                          <p:stCondLst>
                                            <p:cond delay="0"/>
                                          </p:stCondLst>
                                        </p:cTn>
                                        <p:tgtEl>
                                          <p:spTgt spid="552"/>
                                        </p:tgtEl>
                                        <p:attrNameLst>
                                          <p:attrName>style.visibility</p:attrName>
                                        </p:attrNameLst>
                                      </p:cBhvr>
                                      <p:to>
                                        <p:strVal val="visible"/>
                                      </p:to>
                                    </p:set>
                                    <p:anim calcmode="lin" valueType="num">
                                      <p:cBhvr>
                                        <p:cTn id="148" dur="750" fill="hold"/>
                                        <p:tgtEl>
                                          <p:spTgt spid="552"/>
                                        </p:tgtEl>
                                        <p:attrNameLst>
                                          <p:attrName>ppt_w</p:attrName>
                                        </p:attrNameLst>
                                      </p:cBhvr>
                                      <p:tavLst>
                                        <p:tav tm="0">
                                          <p:val>
                                            <p:fltVal val="0"/>
                                          </p:val>
                                        </p:tav>
                                        <p:tav tm="100000">
                                          <p:val>
                                            <p:strVal val="#ppt_w"/>
                                          </p:val>
                                        </p:tav>
                                      </p:tavLst>
                                    </p:anim>
                                    <p:anim calcmode="lin" valueType="num">
                                      <p:cBhvr>
                                        <p:cTn id="149" dur="750" fill="hold"/>
                                        <p:tgtEl>
                                          <p:spTgt spid="552"/>
                                        </p:tgtEl>
                                        <p:attrNameLst>
                                          <p:attrName>ppt_h</p:attrName>
                                        </p:attrNameLst>
                                      </p:cBhvr>
                                      <p:tavLst>
                                        <p:tav tm="0">
                                          <p:val>
                                            <p:fltVal val="0"/>
                                          </p:val>
                                        </p:tav>
                                        <p:tav tm="100000">
                                          <p:val>
                                            <p:strVal val="#ppt_h"/>
                                          </p:val>
                                        </p:tav>
                                      </p:tavLst>
                                    </p:anim>
                                  </p:childTnLst>
                                </p:cTn>
                              </p:par>
                              <p:par>
                                <p:cTn id="150" presetID="10" presetClass="entr" presetSubtype="0" fill="hold" nodeType="withEffect">
                                  <p:stCondLst>
                                    <p:cond delay="0"/>
                                  </p:stCondLst>
                                  <p:childTnLst>
                                    <p:set>
                                      <p:cBhvr>
                                        <p:cTn id="151" dur="1" fill="hold">
                                          <p:stCondLst>
                                            <p:cond delay="0"/>
                                          </p:stCondLst>
                                        </p:cTn>
                                        <p:tgtEl>
                                          <p:spTgt spid="553"/>
                                        </p:tgtEl>
                                        <p:attrNameLst>
                                          <p:attrName>style.visibility</p:attrName>
                                        </p:attrNameLst>
                                      </p:cBhvr>
                                      <p:to>
                                        <p:strVal val="visible"/>
                                      </p:to>
                                    </p:set>
                                    <p:animEffect transition="in" filter="fade">
                                      <p:cBhvr>
                                        <p:cTn id="152" dur="750"/>
                                        <p:tgtEl>
                                          <p:spTgt spid="553"/>
                                        </p:tgtEl>
                                      </p:cBhvr>
                                    </p:animEffect>
                                  </p:childTnLst>
                                </p:cTn>
                              </p:par>
                              <p:par>
                                <p:cTn id="153" presetID="23" presetClass="entr" presetSubtype="16" fill="hold" nodeType="withEffect">
                                  <p:stCondLst>
                                    <p:cond delay="0"/>
                                  </p:stCondLst>
                                  <p:childTnLst>
                                    <p:set>
                                      <p:cBhvr>
                                        <p:cTn id="154" dur="1" fill="hold">
                                          <p:stCondLst>
                                            <p:cond delay="0"/>
                                          </p:stCondLst>
                                        </p:cTn>
                                        <p:tgtEl>
                                          <p:spTgt spid="553"/>
                                        </p:tgtEl>
                                        <p:attrNameLst>
                                          <p:attrName>style.visibility</p:attrName>
                                        </p:attrNameLst>
                                      </p:cBhvr>
                                      <p:to>
                                        <p:strVal val="visible"/>
                                      </p:to>
                                    </p:set>
                                    <p:anim calcmode="lin" valueType="num">
                                      <p:cBhvr>
                                        <p:cTn id="155" dur="750" fill="hold"/>
                                        <p:tgtEl>
                                          <p:spTgt spid="553"/>
                                        </p:tgtEl>
                                        <p:attrNameLst>
                                          <p:attrName>ppt_w</p:attrName>
                                        </p:attrNameLst>
                                      </p:cBhvr>
                                      <p:tavLst>
                                        <p:tav tm="0">
                                          <p:val>
                                            <p:fltVal val="0"/>
                                          </p:val>
                                        </p:tav>
                                        <p:tav tm="100000">
                                          <p:val>
                                            <p:strVal val="#ppt_w"/>
                                          </p:val>
                                        </p:tav>
                                      </p:tavLst>
                                    </p:anim>
                                    <p:anim calcmode="lin" valueType="num">
                                      <p:cBhvr>
                                        <p:cTn id="156" dur="750" fill="hold"/>
                                        <p:tgtEl>
                                          <p:spTgt spid="553"/>
                                        </p:tgtEl>
                                        <p:attrNameLst>
                                          <p:attrName>ppt_h</p:attrName>
                                        </p:attrNameLst>
                                      </p:cBhvr>
                                      <p:tavLst>
                                        <p:tav tm="0">
                                          <p:val>
                                            <p:fltVal val="0"/>
                                          </p:val>
                                        </p:tav>
                                        <p:tav tm="100000">
                                          <p:val>
                                            <p:strVal val="#ppt_h"/>
                                          </p:val>
                                        </p:tav>
                                      </p:tavLst>
                                    </p:anim>
                                  </p:childTnLst>
                                </p:cTn>
                              </p:par>
                              <p:par>
                                <p:cTn id="157" presetID="8" presetClass="emph" presetSubtype="0" fill="hold" nodeType="withEffect">
                                  <p:stCondLst>
                                    <p:cond delay="0"/>
                                  </p:stCondLst>
                                  <p:childTnLst>
                                    <p:animRot by="-4320000">
                                      <p:cBhvr>
                                        <p:cTn id="158" dur="1750" fill="hold"/>
                                        <p:tgtEl>
                                          <p:spTgt spid="553"/>
                                        </p:tgtEl>
                                        <p:attrNameLst>
                                          <p:attrName>r</p:attrName>
                                        </p:attrNameLst>
                                      </p:cBhvr>
                                    </p:animRot>
                                  </p:childTnLst>
                                </p:cTn>
                              </p:par>
                              <p:par>
                                <p:cTn id="159" presetID="10" presetClass="entr" presetSubtype="0" fill="hold" nodeType="withEffect">
                                  <p:stCondLst>
                                    <p:cond delay="0"/>
                                  </p:stCondLst>
                                  <p:childTnLst>
                                    <p:set>
                                      <p:cBhvr>
                                        <p:cTn id="160" dur="1" fill="hold">
                                          <p:stCondLst>
                                            <p:cond delay="0"/>
                                          </p:stCondLst>
                                        </p:cTn>
                                        <p:tgtEl>
                                          <p:spTgt spid="556"/>
                                        </p:tgtEl>
                                        <p:attrNameLst>
                                          <p:attrName>style.visibility</p:attrName>
                                        </p:attrNameLst>
                                      </p:cBhvr>
                                      <p:to>
                                        <p:strVal val="visible"/>
                                      </p:to>
                                    </p:set>
                                    <p:animEffect transition="in" filter="fade">
                                      <p:cBhvr>
                                        <p:cTn id="161" dur="750"/>
                                        <p:tgtEl>
                                          <p:spTgt spid="556"/>
                                        </p:tgtEl>
                                      </p:cBhvr>
                                    </p:animEffect>
                                  </p:childTnLst>
                                </p:cTn>
                              </p:par>
                              <p:par>
                                <p:cTn id="162" presetID="23" presetClass="entr" presetSubtype="16" fill="hold" nodeType="withEffect">
                                  <p:stCondLst>
                                    <p:cond delay="0"/>
                                  </p:stCondLst>
                                  <p:childTnLst>
                                    <p:set>
                                      <p:cBhvr>
                                        <p:cTn id="163" dur="1" fill="hold">
                                          <p:stCondLst>
                                            <p:cond delay="0"/>
                                          </p:stCondLst>
                                        </p:cTn>
                                        <p:tgtEl>
                                          <p:spTgt spid="556"/>
                                        </p:tgtEl>
                                        <p:attrNameLst>
                                          <p:attrName>style.visibility</p:attrName>
                                        </p:attrNameLst>
                                      </p:cBhvr>
                                      <p:to>
                                        <p:strVal val="visible"/>
                                      </p:to>
                                    </p:set>
                                    <p:anim calcmode="lin" valueType="num">
                                      <p:cBhvr>
                                        <p:cTn id="164" dur="750" fill="hold"/>
                                        <p:tgtEl>
                                          <p:spTgt spid="556"/>
                                        </p:tgtEl>
                                        <p:attrNameLst>
                                          <p:attrName>ppt_w</p:attrName>
                                        </p:attrNameLst>
                                      </p:cBhvr>
                                      <p:tavLst>
                                        <p:tav tm="0">
                                          <p:val>
                                            <p:fltVal val="0"/>
                                          </p:val>
                                        </p:tav>
                                        <p:tav tm="100000">
                                          <p:val>
                                            <p:strVal val="#ppt_w"/>
                                          </p:val>
                                        </p:tav>
                                      </p:tavLst>
                                    </p:anim>
                                    <p:anim calcmode="lin" valueType="num">
                                      <p:cBhvr>
                                        <p:cTn id="165" dur="750" fill="hold"/>
                                        <p:tgtEl>
                                          <p:spTgt spid="556"/>
                                        </p:tgtEl>
                                        <p:attrNameLst>
                                          <p:attrName>ppt_h</p:attrName>
                                        </p:attrNameLst>
                                      </p:cBhvr>
                                      <p:tavLst>
                                        <p:tav tm="0">
                                          <p:val>
                                            <p:fltVal val="0"/>
                                          </p:val>
                                        </p:tav>
                                        <p:tav tm="100000">
                                          <p:val>
                                            <p:strVal val="#ppt_h"/>
                                          </p:val>
                                        </p:tav>
                                      </p:tavLst>
                                    </p:anim>
                                  </p:childTnLst>
                                </p:cTn>
                              </p:par>
                              <p:par>
                                <p:cTn id="166" presetID="8" presetClass="emph" presetSubtype="0" fill="hold" nodeType="withEffect">
                                  <p:stCondLst>
                                    <p:cond delay="0"/>
                                  </p:stCondLst>
                                  <p:childTnLst>
                                    <p:animRot by="-4320000">
                                      <p:cBhvr>
                                        <p:cTn id="167" dur="1750" fill="hold"/>
                                        <p:tgtEl>
                                          <p:spTgt spid="556"/>
                                        </p:tgtEl>
                                        <p:attrNameLst>
                                          <p:attrName>r</p:attrName>
                                        </p:attrNameLst>
                                      </p:cBhvr>
                                    </p:animRot>
                                  </p:childTnLst>
                                </p:cTn>
                              </p:par>
                              <p:par>
                                <p:cTn id="168" presetID="10" presetClass="entr" presetSubtype="0" fill="hold" nodeType="withEffect">
                                  <p:stCondLst>
                                    <p:cond delay="0"/>
                                  </p:stCondLst>
                                  <p:childTnLst>
                                    <p:set>
                                      <p:cBhvr>
                                        <p:cTn id="169" dur="1" fill="hold">
                                          <p:stCondLst>
                                            <p:cond delay="0"/>
                                          </p:stCondLst>
                                        </p:cTn>
                                        <p:tgtEl>
                                          <p:spTgt spid="560"/>
                                        </p:tgtEl>
                                        <p:attrNameLst>
                                          <p:attrName>style.visibility</p:attrName>
                                        </p:attrNameLst>
                                      </p:cBhvr>
                                      <p:to>
                                        <p:strVal val="visible"/>
                                      </p:to>
                                    </p:set>
                                    <p:animEffect transition="in" filter="fade">
                                      <p:cBhvr>
                                        <p:cTn id="170" dur="750"/>
                                        <p:tgtEl>
                                          <p:spTgt spid="560"/>
                                        </p:tgtEl>
                                      </p:cBhvr>
                                    </p:animEffect>
                                  </p:childTnLst>
                                </p:cTn>
                              </p:par>
                              <p:par>
                                <p:cTn id="171" presetID="23" presetClass="entr" presetSubtype="16" fill="hold" nodeType="withEffect">
                                  <p:stCondLst>
                                    <p:cond delay="0"/>
                                  </p:stCondLst>
                                  <p:childTnLst>
                                    <p:set>
                                      <p:cBhvr>
                                        <p:cTn id="172" dur="1" fill="hold">
                                          <p:stCondLst>
                                            <p:cond delay="0"/>
                                          </p:stCondLst>
                                        </p:cTn>
                                        <p:tgtEl>
                                          <p:spTgt spid="560"/>
                                        </p:tgtEl>
                                        <p:attrNameLst>
                                          <p:attrName>style.visibility</p:attrName>
                                        </p:attrNameLst>
                                      </p:cBhvr>
                                      <p:to>
                                        <p:strVal val="visible"/>
                                      </p:to>
                                    </p:set>
                                    <p:anim calcmode="lin" valueType="num">
                                      <p:cBhvr>
                                        <p:cTn id="173" dur="750" fill="hold"/>
                                        <p:tgtEl>
                                          <p:spTgt spid="560"/>
                                        </p:tgtEl>
                                        <p:attrNameLst>
                                          <p:attrName>ppt_w</p:attrName>
                                        </p:attrNameLst>
                                      </p:cBhvr>
                                      <p:tavLst>
                                        <p:tav tm="0">
                                          <p:val>
                                            <p:fltVal val="0"/>
                                          </p:val>
                                        </p:tav>
                                        <p:tav tm="100000">
                                          <p:val>
                                            <p:strVal val="#ppt_w"/>
                                          </p:val>
                                        </p:tav>
                                      </p:tavLst>
                                    </p:anim>
                                    <p:anim calcmode="lin" valueType="num">
                                      <p:cBhvr>
                                        <p:cTn id="174" dur="750" fill="hold"/>
                                        <p:tgtEl>
                                          <p:spTgt spid="560"/>
                                        </p:tgtEl>
                                        <p:attrNameLst>
                                          <p:attrName>ppt_h</p:attrName>
                                        </p:attrNameLst>
                                      </p:cBhvr>
                                      <p:tavLst>
                                        <p:tav tm="0">
                                          <p:val>
                                            <p:fltVal val="0"/>
                                          </p:val>
                                        </p:tav>
                                        <p:tav tm="100000">
                                          <p:val>
                                            <p:strVal val="#ppt_h"/>
                                          </p:val>
                                        </p:tav>
                                      </p:tavLst>
                                    </p:anim>
                                  </p:childTnLst>
                                </p:cTn>
                              </p:par>
                              <p:par>
                                <p:cTn id="175" presetID="8" presetClass="emph" presetSubtype="0" fill="hold" nodeType="withEffect">
                                  <p:stCondLst>
                                    <p:cond delay="0"/>
                                  </p:stCondLst>
                                  <p:childTnLst>
                                    <p:animRot by="6480000">
                                      <p:cBhvr>
                                        <p:cTn id="176" dur="1750" fill="hold"/>
                                        <p:tgtEl>
                                          <p:spTgt spid="560"/>
                                        </p:tgtEl>
                                        <p:attrNameLst>
                                          <p:attrName>r</p:attrName>
                                        </p:attrNameLst>
                                      </p:cBhvr>
                                    </p:animRot>
                                  </p:childTnLst>
                                </p:cTn>
                              </p:par>
                              <p:par>
                                <p:cTn id="177" presetID="10" presetClass="entr" presetSubtype="0" fill="hold" nodeType="withEffect">
                                  <p:stCondLst>
                                    <p:cond delay="0"/>
                                  </p:stCondLst>
                                  <p:childTnLst>
                                    <p:set>
                                      <p:cBhvr>
                                        <p:cTn id="178" dur="1" fill="hold">
                                          <p:stCondLst>
                                            <p:cond delay="0"/>
                                          </p:stCondLst>
                                        </p:cTn>
                                        <p:tgtEl>
                                          <p:spTgt spid="559"/>
                                        </p:tgtEl>
                                        <p:attrNameLst>
                                          <p:attrName>style.visibility</p:attrName>
                                        </p:attrNameLst>
                                      </p:cBhvr>
                                      <p:to>
                                        <p:strVal val="visible"/>
                                      </p:to>
                                    </p:set>
                                    <p:animEffect transition="in" filter="fade">
                                      <p:cBhvr>
                                        <p:cTn id="179" dur="750"/>
                                        <p:tgtEl>
                                          <p:spTgt spid="559"/>
                                        </p:tgtEl>
                                      </p:cBhvr>
                                    </p:animEffect>
                                  </p:childTnLst>
                                </p:cTn>
                              </p:par>
                              <p:par>
                                <p:cTn id="180" presetID="23" presetClass="entr" presetSubtype="16" fill="hold" nodeType="withEffect">
                                  <p:stCondLst>
                                    <p:cond delay="0"/>
                                  </p:stCondLst>
                                  <p:childTnLst>
                                    <p:set>
                                      <p:cBhvr>
                                        <p:cTn id="181" dur="1" fill="hold">
                                          <p:stCondLst>
                                            <p:cond delay="0"/>
                                          </p:stCondLst>
                                        </p:cTn>
                                        <p:tgtEl>
                                          <p:spTgt spid="559"/>
                                        </p:tgtEl>
                                        <p:attrNameLst>
                                          <p:attrName>style.visibility</p:attrName>
                                        </p:attrNameLst>
                                      </p:cBhvr>
                                      <p:to>
                                        <p:strVal val="visible"/>
                                      </p:to>
                                    </p:set>
                                    <p:anim calcmode="lin" valueType="num">
                                      <p:cBhvr>
                                        <p:cTn id="182" dur="750" fill="hold"/>
                                        <p:tgtEl>
                                          <p:spTgt spid="559"/>
                                        </p:tgtEl>
                                        <p:attrNameLst>
                                          <p:attrName>ppt_w</p:attrName>
                                        </p:attrNameLst>
                                      </p:cBhvr>
                                      <p:tavLst>
                                        <p:tav tm="0">
                                          <p:val>
                                            <p:fltVal val="0"/>
                                          </p:val>
                                        </p:tav>
                                        <p:tav tm="100000">
                                          <p:val>
                                            <p:strVal val="#ppt_w"/>
                                          </p:val>
                                        </p:tav>
                                      </p:tavLst>
                                    </p:anim>
                                    <p:anim calcmode="lin" valueType="num">
                                      <p:cBhvr>
                                        <p:cTn id="183" dur="750" fill="hold"/>
                                        <p:tgtEl>
                                          <p:spTgt spid="559"/>
                                        </p:tgtEl>
                                        <p:attrNameLst>
                                          <p:attrName>ppt_h</p:attrName>
                                        </p:attrNameLst>
                                      </p:cBhvr>
                                      <p:tavLst>
                                        <p:tav tm="0">
                                          <p:val>
                                            <p:fltVal val="0"/>
                                          </p:val>
                                        </p:tav>
                                        <p:tav tm="100000">
                                          <p:val>
                                            <p:strVal val="#ppt_h"/>
                                          </p:val>
                                        </p:tav>
                                      </p:tavLst>
                                    </p:anim>
                                  </p:childTnLst>
                                </p:cTn>
                              </p:par>
                              <p:par>
                                <p:cTn id="184" presetID="10" presetClass="exit" presetSubtype="0" fill="hold" nodeType="withEffect">
                                  <p:stCondLst>
                                    <p:cond delay="750"/>
                                  </p:stCondLst>
                                  <p:childTnLst>
                                    <p:animEffect transition="out" filter="fade">
                                      <p:cBhvr>
                                        <p:cTn id="185" dur="750"/>
                                        <p:tgtEl>
                                          <p:spTgt spid="552"/>
                                        </p:tgtEl>
                                      </p:cBhvr>
                                    </p:animEffect>
                                    <p:set>
                                      <p:cBhvr>
                                        <p:cTn id="186" dur="1" fill="hold">
                                          <p:stCondLst>
                                            <p:cond delay="749"/>
                                          </p:stCondLst>
                                        </p:cTn>
                                        <p:tgtEl>
                                          <p:spTgt spid="552"/>
                                        </p:tgtEl>
                                        <p:attrNameLst>
                                          <p:attrName>style.visibility</p:attrName>
                                        </p:attrNameLst>
                                      </p:cBhvr>
                                      <p:to>
                                        <p:strVal val="hidden"/>
                                      </p:to>
                                    </p:set>
                                  </p:childTnLst>
                                </p:cTn>
                              </p:par>
                              <p:par>
                                <p:cTn id="187" presetID="10" presetClass="exit" presetSubtype="0" fill="hold" nodeType="withEffect">
                                  <p:stCondLst>
                                    <p:cond delay="750"/>
                                  </p:stCondLst>
                                  <p:childTnLst>
                                    <p:animEffect transition="out" filter="fade">
                                      <p:cBhvr>
                                        <p:cTn id="188" dur="750"/>
                                        <p:tgtEl>
                                          <p:spTgt spid="553"/>
                                        </p:tgtEl>
                                      </p:cBhvr>
                                    </p:animEffect>
                                    <p:set>
                                      <p:cBhvr>
                                        <p:cTn id="189" dur="1" fill="hold">
                                          <p:stCondLst>
                                            <p:cond delay="749"/>
                                          </p:stCondLst>
                                        </p:cTn>
                                        <p:tgtEl>
                                          <p:spTgt spid="553"/>
                                        </p:tgtEl>
                                        <p:attrNameLst>
                                          <p:attrName>style.visibility</p:attrName>
                                        </p:attrNameLst>
                                      </p:cBhvr>
                                      <p:to>
                                        <p:strVal val="hidden"/>
                                      </p:to>
                                    </p:set>
                                  </p:childTnLst>
                                </p:cTn>
                              </p:par>
                              <p:par>
                                <p:cTn id="190" presetID="10" presetClass="exit" presetSubtype="0" fill="hold" nodeType="withEffect">
                                  <p:stCondLst>
                                    <p:cond delay="750"/>
                                  </p:stCondLst>
                                  <p:childTnLst>
                                    <p:animEffect transition="out" filter="fade">
                                      <p:cBhvr>
                                        <p:cTn id="191" dur="750"/>
                                        <p:tgtEl>
                                          <p:spTgt spid="556"/>
                                        </p:tgtEl>
                                      </p:cBhvr>
                                    </p:animEffect>
                                    <p:set>
                                      <p:cBhvr>
                                        <p:cTn id="192" dur="1" fill="hold">
                                          <p:stCondLst>
                                            <p:cond delay="749"/>
                                          </p:stCondLst>
                                        </p:cTn>
                                        <p:tgtEl>
                                          <p:spTgt spid="556"/>
                                        </p:tgtEl>
                                        <p:attrNameLst>
                                          <p:attrName>style.visibility</p:attrName>
                                        </p:attrNameLst>
                                      </p:cBhvr>
                                      <p:to>
                                        <p:strVal val="hidden"/>
                                      </p:to>
                                    </p:set>
                                  </p:childTnLst>
                                </p:cTn>
                              </p:par>
                              <p:par>
                                <p:cTn id="193" presetID="10" presetClass="exit" presetSubtype="0" fill="hold" nodeType="withEffect">
                                  <p:stCondLst>
                                    <p:cond delay="750"/>
                                  </p:stCondLst>
                                  <p:childTnLst>
                                    <p:animEffect transition="out" filter="fade">
                                      <p:cBhvr>
                                        <p:cTn id="194" dur="750"/>
                                        <p:tgtEl>
                                          <p:spTgt spid="559"/>
                                        </p:tgtEl>
                                      </p:cBhvr>
                                    </p:animEffect>
                                    <p:set>
                                      <p:cBhvr>
                                        <p:cTn id="195" dur="1" fill="hold">
                                          <p:stCondLst>
                                            <p:cond delay="749"/>
                                          </p:stCondLst>
                                        </p:cTn>
                                        <p:tgtEl>
                                          <p:spTgt spid="559"/>
                                        </p:tgtEl>
                                        <p:attrNameLst>
                                          <p:attrName>style.visibility</p:attrName>
                                        </p:attrNameLst>
                                      </p:cBhvr>
                                      <p:to>
                                        <p:strVal val="hidden"/>
                                      </p:to>
                                    </p:set>
                                  </p:childTnLst>
                                </p:cTn>
                              </p:par>
                              <p:par>
                                <p:cTn id="196" presetID="10" presetClass="exit" presetSubtype="0" fill="hold" nodeType="withEffect">
                                  <p:stCondLst>
                                    <p:cond delay="750"/>
                                  </p:stCondLst>
                                  <p:childTnLst>
                                    <p:animEffect transition="out" filter="fade">
                                      <p:cBhvr>
                                        <p:cTn id="197" dur="750"/>
                                        <p:tgtEl>
                                          <p:spTgt spid="560"/>
                                        </p:tgtEl>
                                      </p:cBhvr>
                                    </p:animEffect>
                                    <p:set>
                                      <p:cBhvr>
                                        <p:cTn id="198" dur="1" fill="hold">
                                          <p:stCondLst>
                                            <p:cond delay="749"/>
                                          </p:stCondLst>
                                        </p:cTn>
                                        <p:tgtEl>
                                          <p:spTgt spid="560"/>
                                        </p:tgtEl>
                                        <p:attrNameLst>
                                          <p:attrName>style.visibility</p:attrName>
                                        </p:attrNameLst>
                                      </p:cBhvr>
                                      <p:to>
                                        <p:strVal val="hidden"/>
                                      </p:to>
                                    </p:set>
                                  </p:childTnLst>
                                </p:cTn>
                              </p:par>
                              <p:par>
                                <p:cTn id="199" presetID="23" presetClass="exit" presetSubtype="288" fill="hold" nodeType="withEffect">
                                  <p:stCondLst>
                                    <p:cond delay="750"/>
                                  </p:stCondLst>
                                  <p:childTnLst>
                                    <p:anim calcmode="lin" valueType="num">
                                      <p:cBhvr>
                                        <p:cTn id="200" dur="750"/>
                                        <p:tgtEl>
                                          <p:spTgt spid="552"/>
                                        </p:tgtEl>
                                        <p:attrNameLst>
                                          <p:attrName>ppt_w</p:attrName>
                                        </p:attrNameLst>
                                      </p:cBhvr>
                                      <p:tavLst>
                                        <p:tav tm="0">
                                          <p:val>
                                            <p:strVal val="ppt_w"/>
                                          </p:val>
                                        </p:tav>
                                        <p:tav tm="100000">
                                          <p:val>
                                            <p:strVal val="2/3*ppt_w"/>
                                          </p:val>
                                        </p:tav>
                                      </p:tavLst>
                                    </p:anim>
                                    <p:anim calcmode="lin" valueType="num">
                                      <p:cBhvr>
                                        <p:cTn id="201" dur="750"/>
                                        <p:tgtEl>
                                          <p:spTgt spid="552"/>
                                        </p:tgtEl>
                                        <p:attrNameLst>
                                          <p:attrName>ppt_h</p:attrName>
                                        </p:attrNameLst>
                                      </p:cBhvr>
                                      <p:tavLst>
                                        <p:tav tm="0">
                                          <p:val>
                                            <p:strVal val="ppt_h"/>
                                          </p:val>
                                        </p:tav>
                                        <p:tav tm="100000">
                                          <p:val>
                                            <p:strVal val="2/3*ppt_h"/>
                                          </p:val>
                                        </p:tav>
                                      </p:tavLst>
                                    </p:anim>
                                    <p:set>
                                      <p:cBhvr>
                                        <p:cTn id="202" dur="1" fill="hold">
                                          <p:stCondLst>
                                            <p:cond delay="749"/>
                                          </p:stCondLst>
                                        </p:cTn>
                                        <p:tgtEl>
                                          <p:spTgt spid="552"/>
                                        </p:tgtEl>
                                        <p:attrNameLst>
                                          <p:attrName>style.visibility</p:attrName>
                                        </p:attrNameLst>
                                      </p:cBhvr>
                                      <p:to>
                                        <p:strVal val="hidden"/>
                                      </p:to>
                                    </p:set>
                                  </p:childTnLst>
                                </p:cTn>
                              </p:par>
                              <p:par>
                                <p:cTn id="203" presetID="23" presetClass="exit" presetSubtype="288" fill="hold" nodeType="withEffect">
                                  <p:stCondLst>
                                    <p:cond delay="750"/>
                                  </p:stCondLst>
                                  <p:childTnLst>
                                    <p:anim calcmode="lin" valueType="num">
                                      <p:cBhvr>
                                        <p:cTn id="204" dur="750"/>
                                        <p:tgtEl>
                                          <p:spTgt spid="553"/>
                                        </p:tgtEl>
                                        <p:attrNameLst>
                                          <p:attrName>ppt_w</p:attrName>
                                        </p:attrNameLst>
                                      </p:cBhvr>
                                      <p:tavLst>
                                        <p:tav tm="0">
                                          <p:val>
                                            <p:strVal val="ppt_w"/>
                                          </p:val>
                                        </p:tav>
                                        <p:tav tm="100000">
                                          <p:val>
                                            <p:strVal val="2/3*ppt_w"/>
                                          </p:val>
                                        </p:tav>
                                      </p:tavLst>
                                    </p:anim>
                                    <p:anim calcmode="lin" valueType="num">
                                      <p:cBhvr>
                                        <p:cTn id="205" dur="750"/>
                                        <p:tgtEl>
                                          <p:spTgt spid="553"/>
                                        </p:tgtEl>
                                        <p:attrNameLst>
                                          <p:attrName>ppt_h</p:attrName>
                                        </p:attrNameLst>
                                      </p:cBhvr>
                                      <p:tavLst>
                                        <p:tav tm="0">
                                          <p:val>
                                            <p:strVal val="ppt_h"/>
                                          </p:val>
                                        </p:tav>
                                        <p:tav tm="100000">
                                          <p:val>
                                            <p:strVal val="2/3*ppt_h"/>
                                          </p:val>
                                        </p:tav>
                                      </p:tavLst>
                                    </p:anim>
                                    <p:set>
                                      <p:cBhvr>
                                        <p:cTn id="206" dur="1" fill="hold">
                                          <p:stCondLst>
                                            <p:cond delay="749"/>
                                          </p:stCondLst>
                                        </p:cTn>
                                        <p:tgtEl>
                                          <p:spTgt spid="553"/>
                                        </p:tgtEl>
                                        <p:attrNameLst>
                                          <p:attrName>style.visibility</p:attrName>
                                        </p:attrNameLst>
                                      </p:cBhvr>
                                      <p:to>
                                        <p:strVal val="hidden"/>
                                      </p:to>
                                    </p:set>
                                  </p:childTnLst>
                                </p:cTn>
                              </p:par>
                              <p:par>
                                <p:cTn id="207" presetID="23" presetClass="exit" presetSubtype="288" fill="hold" nodeType="withEffect">
                                  <p:stCondLst>
                                    <p:cond delay="750"/>
                                  </p:stCondLst>
                                  <p:childTnLst>
                                    <p:anim calcmode="lin" valueType="num">
                                      <p:cBhvr>
                                        <p:cTn id="208" dur="750"/>
                                        <p:tgtEl>
                                          <p:spTgt spid="556"/>
                                        </p:tgtEl>
                                        <p:attrNameLst>
                                          <p:attrName>ppt_w</p:attrName>
                                        </p:attrNameLst>
                                      </p:cBhvr>
                                      <p:tavLst>
                                        <p:tav tm="0">
                                          <p:val>
                                            <p:strVal val="ppt_w"/>
                                          </p:val>
                                        </p:tav>
                                        <p:tav tm="100000">
                                          <p:val>
                                            <p:strVal val="2/3*ppt_w"/>
                                          </p:val>
                                        </p:tav>
                                      </p:tavLst>
                                    </p:anim>
                                    <p:anim calcmode="lin" valueType="num">
                                      <p:cBhvr>
                                        <p:cTn id="209" dur="750"/>
                                        <p:tgtEl>
                                          <p:spTgt spid="556"/>
                                        </p:tgtEl>
                                        <p:attrNameLst>
                                          <p:attrName>ppt_h</p:attrName>
                                        </p:attrNameLst>
                                      </p:cBhvr>
                                      <p:tavLst>
                                        <p:tav tm="0">
                                          <p:val>
                                            <p:strVal val="ppt_h"/>
                                          </p:val>
                                        </p:tav>
                                        <p:tav tm="100000">
                                          <p:val>
                                            <p:strVal val="2/3*ppt_h"/>
                                          </p:val>
                                        </p:tav>
                                      </p:tavLst>
                                    </p:anim>
                                    <p:set>
                                      <p:cBhvr>
                                        <p:cTn id="210" dur="1" fill="hold">
                                          <p:stCondLst>
                                            <p:cond delay="749"/>
                                          </p:stCondLst>
                                        </p:cTn>
                                        <p:tgtEl>
                                          <p:spTgt spid="556"/>
                                        </p:tgtEl>
                                        <p:attrNameLst>
                                          <p:attrName>style.visibility</p:attrName>
                                        </p:attrNameLst>
                                      </p:cBhvr>
                                      <p:to>
                                        <p:strVal val="hidden"/>
                                      </p:to>
                                    </p:set>
                                  </p:childTnLst>
                                </p:cTn>
                              </p:par>
                              <p:par>
                                <p:cTn id="211" presetID="23" presetClass="exit" presetSubtype="288" fill="hold" nodeType="withEffect">
                                  <p:stCondLst>
                                    <p:cond delay="750"/>
                                  </p:stCondLst>
                                  <p:childTnLst>
                                    <p:anim calcmode="lin" valueType="num">
                                      <p:cBhvr>
                                        <p:cTn id="212" dur="750"/>
                                        <p:tgtEl>
                                          <p:spTgt spid="559"/>
                                        </p:tgtEl>
                                        <p:attrNameLst>
                                          <p:attrName>ppt_w</p:attrName>
                                        </p:attrNameLst>
                                      </p:cBhvr>
                                      <p:tavLst>
                                        <p:tav tm="0">
                                          <p:val>
                                            <p:strVal val="ppt_w"/>
                                          </p:val>
                                        </p:tav>
                                        <p:tav tm="100000">
                                          <p:val>
                                            <p:strVal val="2/3*ppt_w"/>
                                          </p:val>
                                        </p:tav>
                                      </p:tavLst>
                                    </p:anim>
                                    <p:anim calcmode="lin" valueType="num">
                                      <p:cBhvr>
                                        <p:cTn id="213" dur="750"/>
                                        <p:tgtEl>
                                          <p:spTgt spid="559"/>
                                        </p:tgtEl>
                                        <p:attrNameLst>
                                          <p:attrName>ppt_h</p:attrName>
                                        </p:attrNameLst>
                                      </p:cBhvr>
                                      <p:tavLst>
                                        <p:tav tm="0">
                                          <p:val>
                                            <p:strVal val="ppt_h"/>
                                          </p:val>
                                        </p:tav>
                                        <p:tav tm="100000">
                                          <p:val>
                                            <p:strVal val="2/3*ppt_h"/>
                                          </p:val>
                                        </p:tav>
                                      </p:tavLst>
                                    </p:anim>
                                    <p:set>
                                      <p:cBhvr>
                                        <p:cTn id="214" dur="1" fill="hold">
                                          <p:stCondLst>
                                            <p:cond delay="749"/>
                                          </p:stCondLst>
                                        </p:cTn>
                                        <p:tgtEl>
                                          <p:spTgt spid="559"/>
                                        </p:tgtEl>
                                        <p:attrNameLst>
                                          <p:attrName>style.visibility</p:attrName>
                                        </p:attrNameLst>
                                      </p:cBhvr>
                                      <p:to>
                                        <p:strVal val="hidden"/>
                                      </p:to>
                                    </p:set>
                                  </p:childTnLst>
                                </p:cTn>
                              </p:par>
                              <p:par>
                                <p:cTn id="215" presetID="23" presetClass="exit" presetSubtype="288" fill="hold" nodeType="withEffect">
                                  <p:stCondLst>
                                    <p:cond delay="750"/>
                                  </p:stCondLst>
                                  <p:childTnLst>
                                    <p:anim calcmode="lin" valueType="num">
                                      <p:cBhvr>
                                        <p:cTn id="216" dur="750"/>
                                        <p:tgtEl>
                                          <p:spTgt spid="560"/>
                                        </p:tgtEl>
                                        <p:attrNameLst>
                                          <p:attrName>ppt_w</p:attrName>
                                        </p:attrNameLst>
                                      </p:cBhvr>
                                      <p:tavLst>
                                        <p:tav tm="0">
                                          <p:val>
                                            <p:strVal val="ppt_w"/>
                                          </p:val>
                                        </p:tav>
                                        <p:tav tm="100000">
                                          <p:val>
                                            <p:strVal val="2/3*ppt_w"/>
                                          </p:val>
                                        </p:tav>
                                      </p:tavLst>
                                    </p:anim>
                                    <p:anim calcmode="lin" valueType="num">
                                      <p:cBhvr>
                                        <p:cTn id="217" dur="750"/>
                                        <p:tgtEl>
                                          <p:spTgt spid="560"/>
                                        </p:tgtEl>
                                        <p:attrNameLst>
                                          <p:attrName>ppt_h</p:attrName>
                                        </p:attrNameLst>
                                      </p:cBhvr>
                                      <p:tavLst>
                                        <p:tav tm="0">
                                          <p:val>
                                            <p:strVal val="ppt_h"/>
                                          </p:val>
                                        </p:tav>
                                        <p:tav tm="100000">
                                          <p:val>
                                            <p:strVal val="2/3*ppt_h"/>
                                          </p:val>
                                        </p:tav>
                                      </p:tavLst>
                                    </p:anim>
                                    <p:set>
                                      <p:cBhvr>
                                        <p:cTn id="218" dur="1" fill="hold">
                                          <p:stCondLst>
                                            <p:cond delay="749"/>
                                          </p:stCondLst>
                                        </p:cTn>
                                        <p:tgtEl>
                                          <p:spTgt spid="560"/>
                                        </p:tgtEl>
                                        <p:attrNameLst>
                                          <p:attrName>style.visibility</p:attrName>
                                        </p:attrNameLst>
                                      </p:cBhvr>
                                      <p:to>
                                        <p:strVal val="hidden"/>
                                      </p:to>
                                    </p:set>
                                  </p:childTnLst>
                                </p:cTn>
                              </p:par>
                              <p:par>
                                <p:cTn id="219" presetID="10" presetClass="entr" presetSubtype="0" fill="hold" nodeType="withEffect">
                                  <p:stCondLst>
                                    <p:cond delay="500"/>
                                  </p:stCondLst>
                                  <p:childTnLst>
                                    <p:set>
                                      <p:cBhvr>
                                        <p:cTn id="220" dur="1" fill="hold">
                                          <p:stCondLst>
                                            <p:cond delay="0"/>
                                          </p:stCondLst>
                                        </p:cTn>
                                        <p:tgtEl>
                                          <p:spTgt spid="563"/>
                                        </p:tgtEl>
                                        <p:attrNameLst>
                                          <p:attrName>style.visibility</p:attrName>
                                        </p:attrNameLst>
                                      </p:cBhvr>
                                      <p:to>
                                        <p:strVal val="visible"/>
                                      </p:to>
                                    </p:set>
                                    <p:animEffect transition="in" filter="fade">
                                      <p:cBhvr>
                                        <p:cTn id="221" dur="1750"/>
                                        <p:tgtEl>
                                          <p:spTgt spid="563"/>
                                        </p:tgtEl>
                                      </p:cBhvr>
                                    </p:animEffect>
                                  </p:childTnLst>
                                </p:cTn>
                              </p:par>
                              <p:par>
                                <p:cTn id="222" presetID="23" presetClass="entr" presetSubtype="16" fill="hold" nodeType="withEffect">
                                  <p:stCondLst>
                                    <p:cond delay="500"/>
                                  </p:stCondLst>
                                  <p:childTnLst>
                                    <p:set>
                                      <p:cBhvr>
                                        <p:cTn id="223" dur="1" fill="hold">
                                          <p:stCondLst>
                                            <p:cond delay="0"/>
                                          </p:stCondLst>
                                        </p:cTn>
                                        <p:tgtEl>
                                          <p:spTgt spid="563"/>
                                        </p:tgtEl>
                                        <p:attrNameLst>
                                          <p:attrName>style.visibility</p:attrName>
                                        </p:attrNameLst>
                                      </p:cBhvr>
                                      <p:to>
                                        <p:strVal val="visible"/>
                                      </p:to>
                                    </p:set>
                                    <p:anim calcmode="lin" valueType="num">
                                      <p:cBhvr>
                                        <p:cTn id="224" dur="1750" fill="hold"/>
                                        <p:tgtEl>
                                          <p:spTgt spid="563"/>
                                        </p:tgtEl>
                                        <p:attrNameLst>
                                          <p:attrName>ppt_w</p:attrName>
                                        </p:attrNameLst>
                                      </p:cBhvr>
                                      <p:tavLst>
                                        <p:tav tm="0">
                                          <p:val>
                                            <p:fltVal val="0"/>
                                          </p:val>
                                        </p:tav>
                                        <p:tav tm="100000">
                                          <p:val>
                                            <p:strVal val="#ppt_w"/>
                                          </p:val>
                                        </p:tav>
                                      </p:tavLst>
                                    </p:anim>
                                    <p:anim calcmode="lin" valueType="num">
                                      <p:cBhvr>
                                        <p:cTn id="225" dur="1750" fill="hold"/>
                                        <p:tgtEl>
                                          <p:spTgt spid="563"/>
                                        </p:tgtEl>
                                        <p:attrNameLst>
                                          <p:attrName>ppt_h</p:attrName>
                                        </p:attrNameLst>
                                      </p:cBhvr>
                                      <p:tavLst>
                                        <p:tav tm="0">
                                          <p:val>
                                            <p:fltVal val="0"/>
                                          </p:val>
                                        </p:tav>
                                        <p:tav tm="100000">
                                          <p:val>
                                            <p:strVal val="#ppt_h"/>
                                          </p:val>
                                        </p:tav>
                                      </p:tavLst>
                                    </p:anim>
                                  </p:childTnLst>
                                </p:cTn>
                              </p:par>
                              <p:par>
                                <p:cTn id="226" presetID="8" presetClass="emph" presetSubtype="0" fill="hold" nodeType="withEffect">
                                  <p:stCondLst>
                                    <p:cond delay="500"/>
                                  </p:stCondLst>
                                  <p:childTnLst>
                                    <p:animRot by="2160000">
                                      <p:cBhvr>
                                        <p:cTn id="227" dur="2500" fill="hold"/>
                                        <p:tgtEl>
                                          <p:spTgt spid="563"/>
                                        </p:tgtEl>
                                        <p:attrNameLst>
                                          <p:attrName>r</p:attrName>
                                        </p:attrNameLst>
                                      </p:cBhvr>
                                    </p:animRot>
                                  </p:childTnLst>
                                </p:cTn>
                              </p:par>
                              <p:par>
                                <p:cTn id="228" presetID="10" presetClass="exit" presetSubtype="0" fill="hold" nodeType="withEffect">
                                  <p:stCondLst>
                                    <p:cond delay="2250"/>
                                  </p:stCondLst>
                                  <p:childTnLst>
                                    <p:animEffect transition="out" filter="fade">
                                      <p:cBhvr>
                                        <p:cTn id="229" dur="750"/>
                                        <p:tgtEl>
                                          <p:spTgt spid="563"/>
                                        </p:tgtEl>
                                      </p:cBhvr>
                                    </p:animEffect>
                                    <p:set>
                                      <p:cBhvr>
                                        <p:cTn id="230" dur="1" fill="hold">
                                          <p:stCondLst>
                                            <p:cond delay="749"/>
                                          </p:stCondLst>
                                        </p:cTn>
                                        <p:tgtEl>
                                          <p:spTgt spid="563"/>
                                        </p:tgtEl>
                                        <p:attrNameLst>
                                          <p:attrName>style.visibility</p:attrName>
                                        </p:attrNameLst>
                                      </p:cBhvr>
                                      <p:to>
                                        <p:strVal val="hidden"/>
                                      </p:to>
                                    </p:set>
                                  </p:childTnLst>
                                </p:cTn>
                              </p:par>
                              <p:par>
                                <p:cTn id="231" presetID="10" presetClass="entr" presetSubtype="0" fill="hold" nodeType="withEffect">
                                  <p:stCondLst>
                                    <p:cond delay="2250"/>
                                  </p:stCondLst>
                                  <p:childTnLst>
                                    <p:set>
                                      <p:cBhvr>
                                        <p:cTn id="232" dur="1" fill="hold">
                                          <p:stCondLst>
                                            <p:cond delay="0"/>
                                          </p:stCondLst>
                                        </p:cTn>
                                        <p:tgtEl>
                                          <p:spTgt spid="578"/>
                                        </p:tgtEl>
                                        <p:attrNameLst>
                                          <p:attrName>style.visibility</p:attrName>
                                        </p:attrNameLst>
                                      </p:cBhvr>
                                      <p:to>
                                        <p:strVal val="visible"/>
                                      </p:to>
                                    </p:set>
                                    <p:animEffect transition="in" filter="fade">
                                      <p:cBhvr>
                                        <p:cTn id="233" dur="1250"/>
                                        <p:tgtEl>
                                          <p:spTgt spid="578"/>
                                        </p:tgtEl>
                                      </p:cBhvr>
                                    </p:animEffect>
                                  </p:childTnLst>
                                </p:cTn>
                              </p:par>
                              <p:par>
                                <p:cTn id="234" presetID="23" presetClass="entr" presetSubtype="16" fill="hold" nodeType="withEffect">
                                  <p:stCondLst>
                                    <p:cond delay="2250"/>
                                  </p:stCondLst>
                                  <p:childTnLst>
                                    <p:set>
                                      <p:cBhvr>
                                        <p:cTn id="235" dur="1" fill="hold">
                                          <p:stCondLst>
                                            <p:cond delay="0"/>
                                          </p:stCondLst>
                                        </p:cTn>
                                        <p:tgtEl>
                                          <p:spTgt spid="578"/>
                                        </p:tgtEl>
                                        <p:attrNameLst>
                                          <p:attrName>style.visibility</p:attrName>
                                        </p:attrNameLst>
                                      </p:cBhvr>
                                      <p:to>
                                        <p:strVal val="visible"/>
                                      </p:to>
                                    </p:set>
                                    <p:anim calcmode="lin" valueType="num">
                                      <p:cBhvr>
                                        <p:cTn id="236" dur="1250" fill="hold"/>
                                        <p:tgtEl>
                                          <p:spTgt spid="578"/>
                                        </p:tgtEl>
                                        <p:attrNameLst>
                                          <p:attrName>ppt_w</p:attrName>
                                        </p:attrNameLst>
                                      </p:cBhvr>
                                      <p:tavLst>
                                        <p:tav tm="0">
                                          <p:val>
                                            <p:fltVal val="0"/>
                                          </p:val>
                                        </p:tav>
                                        <p:tav tm="100000">
                                          <p:val>
                                            <p:strVal val="#ppt_w"/>
                                          </p:val>
                                        </p:tav>
                                      </p:tavLst>
                                    </p:anim>
                                    <p:anim calcmode="lin" valueType="num">
                                      <p:cBhvr>
                                        <p:cTn id="237" dur="1250" fill="hold"/>
                                        <p:tgtEl>
                                          <p:spTgt spid="578"/>
                                        </p:tgtEl>
                                        <p:attrNameLst>
                                          <p:attrName>ppt_h</p:attrName>
                                        </p:attrNameLst>
                                      </p:cBhvr>
                                      <p:tavLst>
                                        <p:tav tm="0">
                                          <p:val>
                                            <p:fltVal val="0"/>
                                          </p:val>
                                        </p:tav>
                                        <p:tav tm="100000">
                                          <p:val>
                                            <p:strVal val="#ppt_h"/>
                                          </p:val>
                                        </p:tav>
                                      </p:tavLst>
                                    </p:anim>
                                  </p:childTnLst>
                                </p:cTn>
                              </p:par>
                              <p:par>
                                <p:cTn id="238" presetID="8" presetClass="emph" presetSubtype="0" fill="hold" nodeType="withEffect">
                                  <p:stCondLst>
                                    <p:cond delay="2250"/>
                                  </p:stCondLst>
                                  <p:childTnLst>
                                    <p:animRot by="-2160000">
                                      <p:cBhvr>
                                        <p:cTn id="239" dur="2000" fill="hold"/>
                                        <p:tgtEl>
                                          <p:spTgt spid="578"/>
                                        </p:tgtEl>
                                        <p:attrNameLst>
                                          <p:attrName>r</p:attrName>
                                        </p:attrNameLst>
                                      </p:cBhvr>
                                    </p:animRot>
                                  </p:childTnLst>
                                </p:cTn>
                              </p:par>
                              <p:par>
                                <p:cTn id="240" presetID="10" presetClass="exit" presetSubtype="0" fill="hold" nodeType="withEffect">
                                  <p:stCondLst>
                                    <p:cond delay="3250"/>
                                  </p:stCondLst>
                                  <p:childTnLst>
                                    <p:animEffect transition="out" filter="fade">
                                      <p:cBhvr>
                                        <p:cTn id="241" dur="1000"/>
                                        <p:tgtEl>
                                          <p:spTgt spid="578"/>
                                        </p:tgtEl>
                                      </p:cBhvr>
                                    </p:animEffect>
                                    <p:set>
                                      <p:cBhvr>
                                        <p:cTn id="242" dur="1" fill="hold">
                                          <p:stCondLst>
                                            <p:cond delay="999"/>
                                          </p:stCondLst>
                                        </p:cTn>
                                        <p:tgtEl>
                                          <p:spTgt spid="578"/>
                                        </p:tgtEl>
                                        <p:attrNameLst>
                                          <p:attrName>style.visibility</p:attrName>
                                        </p:attrNameLst>
                                      </p:cBhvr>
                                      <p:to>
                                        <p:strVal val="hidden"/>
                                      </p:to>
                                    </p:set>
                                  </p:childTnLst>
                                </p:cTn>
                              </p:par>
                              <p:par>
                                <p:cTn id="243" presetID="10" presetClass="entr" presetSubtype="0" fill="hold" nodeType="withEffect">
                                  <p:stCondLst>
                                    <p:cond delay="1250"/>
                                  </p:stCondLst>
                                  <p:childTnLst>
                                    <p:set>
                                      <p:cBhvr>
                                        <p:cTn id="244" dur="1" fill="hold">
                                          <p:stCondLst>
                                            <p:cond delay="0"/>
                                          </p:stCondLst>
                                        </p:cTn>
                                        <p:tgtEl>
                                          <p:spTgt spid="593"/>
                                        </p:tgtEl>
                                        <p:attrNameLst>
                                          <p:attrName>style.visibility</p:attrName>
                                        </p:attrNameLst>
                                      </p:cBhvr>
                                      <p:to>
                                        <p:strVal val="visible"/>
                                      </p:to>
                                    </p:set>
                                    <p:animEffect transition="in" filter="fade">
                                      <p:cBhvr>
                                        <p:cTn id="245" dur="500"/>
                                        <p:tgtEl>
                                          <p:spTgt spid="593"/>
                                        </p:tgtEl>
                                      </p:cBhvr>
                                    </p:animEffect>
                                  </p:childTnLst>
                                </p:cTn>
                              </p:par>
                              <p:par>
                                <p:cTn id="246" presetID="23" presetClass="entr" presetSubtype="16" fill="hold" nodeType="withEffect">
                                  <p:stCondLst>
                                    <p:cond delay="1250"/>
                                  </p:stCondLst>
                                  <p:childTnLst>
                                    <p:set>
                                      <p:cBhvr>
                                        <p:cTn id="247" dur="1" fill="hold">
                                          <p:stCondLst>
                                            <p:cond delay="0"/>
                                          </p:stCondLst>
                                        </p:cTn>
                                        <p:tgtEl>
                                          <p:spTgt spid="593"/>
                                        </p:tgtEl>
                                        <p:attrNameLst>
                                          <p:attrName>style.visibility</p:attrName>
                                        </p:attrNameLst>
                                      </p:cBhvr>
                                      <p:to>
                                        <p:strVal val="visible"/>
                                      </p:to>
                                    </p:set>
                                    <p:anim calcmode="lin" valueType="num">
                                      <p:cBhvr>
                                        <p:cTn id="248" dur="500" fill="hold"/>
                                        <p:tgtEl>
                                          <p:spTgt spid="593"/>
                                        </p:tgtEl>
                                        <p:attrNameLst>
                                          <p:attrName>ppt_w</p:attrName>
                                        </p:attrNameLst>
                                      </p:cBhvr>
                                      <p:tavLst>
                                        <p:tav tm="0">
                                          <p:val>
                                            <p:fltVal val="0"/>
                                          </p:val>
                                        </p:tav>
                                        <p:tav tm="100000">
                                          <p:val>
                                            <p:strVal val="#ppt_w"/>
                                          </p:val>
                                        </p:tav>
                                      </p:tavLst>
                                    </p:anim>
                                    <p:anim calcmode="lin" valueType="num">
                                      <p:cBhvr>
                                        <p:cTn id="249" dur="500" fill="hold"/>
                                        <p:tgtEl>
                                          <p:spTgt spid="593"/>
                                        </p:tgtEl>
                                        <p:attrNameLst>
                                          <p:attrName>ppt_h</p:attrName>
                                        </p:attrNameLst>
                                      </p:cBhvr>
                                      <p:tavLst>
                                        <p:tav tm="0">
                                          <p:val>
                                            <p:fltVal val="0"/>
                                          </p:val>
                                        </p:tav>
                                        <p:tav tm="100000">
                                          <p:val>
                                            <p:strVal val="#ppt_h"/>
                                          </p:val>
                                        </p:tav>
                                      </p:tavLst>
                                    </p:anim>
                                  </p:childTnLst>
                                </p:cTn>
                              </p:par>
                              <p:par>
                                <p:cTn id="250" presetID="8" presetClass="emph" presetSubtype="0" fill="hold" nodeType="withEffect">
                                  <p:stCondLst>
                                    <p:cond delay="1250"/>
                                  </p:stCondLst>
                                  <p:childTnLst>
                                    <p:animRot by="2160000">
                                      <p:cBhvr>
                                        <p:cTn id="251" dur="1250" fill="hold"/>
                                        <p:tgtEl>
                                          <p:spTgt spid="593"/>
                                        </p:tgtEl>
                                        <p:attrNameLst>
                                          <p:attrName>r</p:attrName>
                                        </p:attrNameLst>
                                      </p:cBhvr>
                                    </p:animRot>
                                  </p:childTnLst>
                                </p:cTn>
                              </p:par>
                              <p:par>
                                <p:cTn id="252" presetID="10" presetClass="exit" presetSubtype="0" fill="hold" nodeType="withEffect">
                                  <p:stCondLst>
                                    <p:cond delay="1750"/>
                                  </p:stCondLst>
                                  <p:childTnLst>
                                    <p:animEffect transition="out" filter="fade">
                                      <p:cBhvr>
                                        <p:cTn id="253" dur="750"/>
                                        <p:tgtEl>
                                          <p:spTgt spid="593"/>
                                        </p:tgtEl>
                                      </p:cBhvr>
                                    </p:animEffect>
                                    <p:set>
                                      <p:cBhvr>
                                        <p:cTn id="254" dur="1" fill="hold">
                                          <p:stCondLst>
                                            <p:cond delay="749"/>
                                          </p:stCondLst>
                                        </p:cTn>
                                        <p:tgtEl>
                                          <p:spTgt spid="593"/>
                                        </p:tgtEl>
                                        <p:attrNameLst>
                                          <p:attrName>style.visibility</p:attrName>
                                        </p:attrNameLst>
                                      </p:cBhvr>
                                      <p:to>
                                        <p:strVal val="hidden"/>
                                      </p:to>
                                    </p:set>
                                  </p:childTnLst>
                                </p:cTn>
                              </p:par>
                              <p:par>
                                <p:cTn id="255" presetID="10" presetClass="entr" presetSubtype="0" fill="hold" nodeType="withEffect">
                                  <p:stCondLst>
                                    <p:cond delay="2500"/>
                                  </p:stCondLst>
                                  <p:childTnLst>
                                    <p:set>
                                      <p:cBhvr>
                                        <p:cTn id="256" dur="1" fill="hold">
                                          <p:stCondLst>
                                            <p:cond delay="0"/>
                                          </p:stCondLst>
                                        </p:cTn>
                                        <p:tgtEl>
                                          <p:spTgt spid="608"/>
                                        </p:tgtEl>
                                        <p:attrNameLst>
                                          <p:attrName>style.visibility</p:attrName>
                                        </p:attrNameLst>
                                      </p:cBhvr>
                                      <p:to>
                                        <p:strVal val="visible"/>
                                      </p:to>
                                    </p:set>
                                    <p:animEffect transition="in" filter="fade">
                                      <p:cBhvr>
                                        <p:cTn id="257" dur="500"/>
                                        <p:tgtEl>
                                          <p:spTgt spid="608"/>
                                        </p:tgtEl>
                                      </p:cBhvr>
                                    </p:animEffect>
                                  </p:childTnLst>
                                </p:cTn>
                              </p:par>
                              <p:par>
                                <p:cTn id="258" presetID="10" presetClass="entr" presetSubtype="0" fill="hold" nodeType="withEffect">
                                  <p:stCondLst>
                                    <p:cond delay="2500"/>
                                  </p:stCondLst>
                                  <p:childTnLst>
                                    <p:set>
                                      <p:cBhvr>
                                        <p:cTn id="259" dur="1" fill="hold">
                                          <p:stCondLst>
                                            <p:cond delay="0"/>
                                          </p:stCondLst>
                                        </p:cTn>
                                        <p:tgtEl>
                                          <p:spTgt spid="621"/>
                                        </p:tgtEl>
                                        <p:attrNameLst>
                                          <p:attrName>style.visibility</p:attrName>
                                        </p:attrNameLst>
                                      </p:cBhvr>
                                      <p:to>
                                        <p:strVal val="visible"/>
                                      </p:to>
                                    </p:set>
                                    <p:animEffect transition="in" filter="fade">
                                      <p:cBhvr>
                                        <p:cTn id="260" dur="500"/>
                                        <p:tgtEl>
                                          <p:spTgt spid="621"/>
                                        </p:tgtEl>
                                      </p:cBhvr>
                                    </p:animEffect>
                                  </p:childTnLst>
                                </p:cTn>
                              </p:par>
                              <p:par>
                                <p:cTn id="261" presetID="10" presetClass="entr" presetSubtype="0" fill="hold" nodeType="withEffect">
                                  <p:stCondLst>
                                    <p:cond delay="2500"/>
                                  </p:stCondLst>
                                  <p:childTnLst>
                                    <p:set>
                                      <p:cBhvr>
                                        <p:cTn id="262" dur="1" fill="hold">
                                          <p:stCondLst>
                                            <p:cond delay="0"/>
                                          </p:stCondLst>
                                        </p:cTn>
                                        <p:tgtEl>
                                          <p:spTgt spid="609"/>
                                        </p:tgtEl>
                                        <p:attrNameLst>
                                          <p:attrName>style.visibility</p:attrName>
                                        </p:attrNameLst>
                                      </p:cBhvr>
                                      <p:to>
                                        <p:strVal val="visible"/>
                                      </p:to>
                                    </p:set>
                                    <p:animEffect transition="in" filter="fade">
                                      <p:cBhvr>
                                        <p:cTn id="263" dur="500"/>
                                        <p:tgtEl>
                                          <p:spTgt spid="609"/>
                                        </p:tgtEl>
                                      </p:cBhvr>
                                    </p:animEffect>
                                  </p:childTnLst>
                                </p:cTn>
                              </p:par>
                              <p:par>
                                <p:cTn id="264" presetID="10" presetClass="entr" presetSubtype="0" fill="hold" nodeType="withEffect">
                                  <p:stCondLst>
                                    <p:cond delay="2500"/>
                                  </p:stCondLst>
                                  <p:childTnLst>
                                    <p:set>
                                      <p:cBhvr>
                                        <p:cTn id="265" dur="1" fill="hold">
                                          <p:stCondLst>
                                            <p:cond delay="0"/>
                                          </p:stCondLst>
                                        </p:cTn>
                                        <p:tgtEl>
                                          <p:spTgt spid="612"/>
                                        </p:tgtEl>
                                        <p:attrNameLst>
                                          <p:attrName>style.visibility</p:attrName>
                                        </p:attrNameLst>
                                      </p:cBhvr>
                                      <p:to>
                                        <p:strVal val="visible"/>
                                      </p:to>
                                    </p:set>
                                    <p:animEffect transition="in" filter="fade">
                                      <p:cBhvr>
                                        <p:cTn id="266" dur="500"/>
                                        <p:tgtEl>
                                          <p:spTgt spid="612"/>
                                        </p:tgtEl>
                                      </p:cBhvr>
                                    </p:animEffect>
                                  </p:childTnLst>
                                </p:cTn>
                              </p:par>
                              <p:par>
                                <p:cTn id="267" presetID="10" presetClass="entr" presetSubtype="0" fill="hold" nodeType="withEffect">
                                  <p:stCondLst>
                                    <p:cond delay="2500"/>
                                  </p:stCondLst>
                                  <p:childTnLst>
                                    <p:set>
                                      <p:cBhvr>
                                        <p:cTn id="268" dur="1" fill="hold">
                                          <p:stCondLst>
                                            <p:cond delay="0"/>
                                          </p:stCondLst>
                                        </p:cTn>
                                        <p:tgtEl>
                                          <p:spTgt spid="615"/>
                                        </p:tgtEl>
                                        <p:attrNameLst>
                                          <p:attrName>style.visibility</p:attrName>
                                        </p:attrNameLst>
                                      </p:cBhvr>
                                      <p:to>
                                        <p:strVal val="visible"/>
                                      </p:to>
                                    </p:set>
                                    <p:animEffect transition="in" filter="fade">
                                      <p:cBhvr>
                                        <p:cTn id="269" dur="500"/>
                                        <p:tgtEl>
                                          <p:spTgt spid="615"/>
                                        </p:tgtEl>
                                      </p:cBhvr>
                                    </p:animEffect>
                                  </p:childTnLst>
                                </p:cTn>
                              </p:par>
                              <p:par>
                                <p:cTn id="270" presetID="10" presetClass="entr" presetSubtype="0" fill="hold" nodeType="withEffect">
                                  <p:stCondLst>
                                    <p:cond delay="2500"/>
                                  </p:stCondLst>
                                  <p:childTnLst>
                                    <p:set>
                                      <p:cBhvr>
                                        <p:cTn id="271" dur="1" fill="hold">
                                          <p:stCondLst>
                                            <p:cond delay="0"/>
                                          </p:stCondLst>
                                        </p:cTn>
                                        <p:tgtEl>
                                          <p:spTgt spid="618"/>
                                        </p:tgtEl>
                                        <p:attrNameLst>
                                          <p:attrName>style.visibility</p:attrName>
                                        </p:attrNameLst>
                                      </p:cBhvr>
                                      <p:to>
                                        <p:strVal val="visible"/>
                                      </p:to>
                                    </p:set>
                                    <p:animEffect transition="in" filter="fade">
                                      <p:cBhvr>
                                        <p:cTn id="272" dur="500"/>
                                        <p:tgtEl>
                                          <p:spTgt spid="618"/>
                                        </p:tgtEl>
                                      </p:cBhvr>
                                    </p:animEffect>
                                  </p:childTnLst>
                                </p:cTn>
                              </p:par>
                              <p:par>
                                <p:cTn id="273" presetID="23" presetClass="entr" presetSubtype="16" fill="hold" nodeType="withEffect">
                                  <p:stCondLst>
                                    <p:cond delay="2500"/>
                                  </p:stCondLst>
                                  <p:childTnLst>
                                    <p:set>
                                      <p:cBhvr>
                                        <p:cTn id="274" dur="1" fill="hold">
                                          <p:stCondLst>
                                            <p:cond delay="0"/>
                                          </p:stCondLst>
                                        </p:cTn>
                                        <p:tgtEl>
                                          <p:spTgt spid="608"/>
                                        </p:tgtEl>
                                        <p:attrNameLst>
                                          <p:attrName>style.visibility</p:attrName>
                                        </p:attrNameLst>
                                      </p:cBhvr>
                                      <p:to>
                                        <p:strVal val="visible"/>
                                      </p:to>
                                    </p:set>
                                    <p:anim calcmode="lin" valueType="num">
                                      <p:cBhvr>
                                        <p:cTn id="275" dur="1000" fill="hold"/>
                                        <p:tgtEl>
                                          <p:spTgt spid="608"/>
                                        </p:tgtEl>
                                        <p:attrNameLst>
                                          <p:attrName>ppt_w</p:attrName>
                                        </p:attrNameLst>
                                      </p:cBhvr>
                                      <p:tavLst>
                                        <p:tav tm="0">
                                          <p:val>
                                            <p:fltVal val="0"/>
                                          </p:val>
                                        </p:tav>
                                        <p:tav tm="100000">
                                          <p:val>
                                            <p:strVal val="#ppt_w"/>
                                          </p:val>
                                        </p:tav>
                                      </p:tavLst>
                                    </p:anim>
                                    <p:anim calcmode="lin" valueType="num">
                                      <p:cBhvr>
                                        <p:cTn id="276" dur="1000" fill="hold"/>
                                        <p:tgtEl>
                                          <p:spTgt spid="608"/>
                                        </p:tgtEl>
                                        <p:attrNameLst>
                                          <p:attrName>ppt_h</p:attrName>
                                        </p:attrNameLst>
                                      </p:cBhvr>
                                      <p:tavLst>
                                        <p:tav tm="0">
                                          <p:val>
                                            <p:fltVal val="0"/>
                                          </p:val>
                                        </p:tav>
                                        <p:tav tm="100000">
                                          <p:val>
                                            <p:strVal val="#ppt_h"/>
                                          </p:val>
                                        </p:tav>
                                      </p:tavLst>
                                    </p:anim>
                                  </p:childTnLst>
                                </p:cTn>
                              </p:par>
                              <p:par>
                                <p:cTn id="277" presetID="23" presetClass="entr" presetSubtype="16" fill="hold" nodeType="withEffect">
                                  <p:stCondLst>
                                    <p:cond delay="2500"/>
                                  </p:stCondLst>
                                  <p:childTnLst>
                                    <p:set>
                                      <p:cBhvr>
                                        <p:cTn id="278" dur="1" fill="hold">
                                          <p:stCondLst>
                                            <p:cond delay="0"/>
                                          </p:stCondLst>
                                        </p:cTn>
                                        <p:tgtEl>
                                          <p:spTgt spid="621"/>
                                        </p:tgtEl>
                                        <p:attrNameLst>
                                          <p:attrName>style.visibility</p:attrName>
                                        </p:attrNameLst>
                                      </p:cBhvr>
                                      <p:to>
                                        <p:strVal val="visible"/>
                                      </p:to>
                                    </p:set>
                                    <p:anim calcmode="lin" valueType="num">
                                      <p:cBhvr>
                                        <p:cTn id="279" dur="1000" fill="hold"/>
                                        <p:tgtEl>
                                          <p:spTgt spid="621"/>
                                        </p:tgtEl>
                                        <p:attrNameLst>
                                          <p:attrName>ppt_w</p:attrName>
                                        </p:attrNameLst>
                                      </p:cBhvr>
                                      <p:tavLst>
                                        <p:tav tm="0">
                                          <p:val>
                                            <p:fltVal val="0"/>
                                          </p:val>
                                        </p:tav>
                                        <p:tav tm="100000">
                                          <p:val>
                                            <p:strVal val="#ppt_w"/>
                                          </p:val>
                                        </p:tav>
                                      </p:tavLst>
                                    </p:anim>
                                    <p:anim calcmode="lin" valueType="num">
                                      <p:cBhvr>
                                        <p:cTn id="280" dur="1000" fill="hold"/>
                                        <p:tgtEl>
                                          <p:spTgt spid="621"/>
                                        </p:tgtEl>
                                        <p:attrNameLst>
                                          <p:attrName>ppt_h</p:attrName>
                                        </p:attrNameLst>
                                      </p:cBhvr>
                                      <p:tavLst>
                                        <p:tav tm="0">
                                          <p:val>
                                            <p:fltVal val="0"/>
                                          </p:val>
                                        </p:tav>
                                        <p:tav tm="100000">
                                          <p:val>
                                            <p:strVal val="#ppt_h"/>
                                          </p:val>
                                        </p:tav>
                                      </p:tavLst>
                                    </p:anim>
                                  </p:childTnLst>
                                </p:cTn>
                              </p:par>
                              <p:par>
                                <p:cTn id="281" presetID="8" presetClass="emph" presetSubtype="0" fill="hold" nodeType="withEffect">
                                  <p:stCondLst>
                                    <p:cond delay="2500"/>
                                  </p:stCondLst>
                                  <p:childTnLst>
                                    <p:animRot by="4500000">
                                      <p:cBhvr>
                                        <p:cTn id="282" dur="1000" fill="hold"/>
                                        <p:tgtEl>
                                          <p:spTgt spid="609"/>
                                        </p:tgtEl>
                                        <p:attrNameLst>
                                          <p:attrName>r</p:attrName>
                                        </p:attrNameLst>
                                      </p:cBhvr>
                                    </p:animRot>
                                  </p:childTnLst>
                                </p:cTn>
                              </p:par>
                              <p:par>
                                <p:cTn id="283" presetID="23" presetClass="entr" presetSubtype="16" fill="hold" nodeType="withEffect">
                                  <p:stCondLst>
                                    <p:cond delay="2500"/>
                                  </p:stCondLst>
                                  <p:childTnLst>
                                    <p:set>
                                      <p:cBhvr>
                                        <p:cTn id="284" dur="1" fill="hold">
                                          <p:stCondLst>
                                            <p:cond delay="0"/>
                                          </p:stCondLst>
                                        </p:cTn>
                                        <p:tgtEl>
                                          <p:spTgt spid="609"/>
                                        </p:tgtEl>
                                        <p:attrNameLst>
                                          <p:attrName>style.visibility</p:attrName>
                                        </p:attrNameLst>
                                      </p:cBhvr>
                                      <p:to>
                                        <p:strVal val="visible"/>
                                      </p:to>
                                    </p:set>
                                    <p:anim calcmode="lin" valueType="num">
                                      <p:cBhvr>
                                        <p:cTn id="285" dur="1000" fill="hold"/>
                                        <p:tgtEl>
                                          <p:spTgt spid="609"/>
                                        </p:tgtEl>
                                        <p:attrNameLst>
                                          <p:attrName>ppt_w</p:attrName>
                                        </p:attrNameLst>
                                      </p:cBhvr>
                                      <p:tavLst>
                                        <p:tav tm="0">
                                          <p:val>
                                            <p:fltVal val="0"/>
                                          </p:val>
                                        </p:tav>
                                        <p:tav tm="100000">
                                          <p:val>
                                            <p:strVal val="#ppt_w"/>
                                          </p:val>
                                        </p:tav>
                                      </p:tavLst>
                                    </p:anim>
                                    <p:anim calcmode="lin" valueType="num">
                                      <p:cBhvr>
                                        <p:cTn id="286" dur="1000" fill="hold"/>
                                        <p:tgtEl>
                                          <p:spTgt spid="609"/>
                                        </p:tgtEl>
                                        <p:attrNameLst>
                                          <p:attrName>ppt_h</p:attrName>
                                        </p:attrNameLst>
                                      </p:cBhvr>
                                      <p:tavLst>
                                        <p:tav tm="0">
                                          <p:val>
                                            <p:fltVal val="0"/>
                                          </p:val>
                                        </p:tav>
                                        <p:tav tm="100000">
                                          <p:val>
                                            <p:strVal val="#ppt_h"/>
                                          </p:val>
                                        </p:tav>
                                      </p:tavLst>
                                    </p:anim>
                                  </p:childTnLst>
                                </p:cTn>
                              </p:par>
                              <p:par>
                                <p:cTn id="287" presetID="8" presetClass="emph" presetSubtype="0" fill="hold" nodeType="withEffect">
                                  <p:stCondLst>
                                    <p:cond delay="2500"/>
                                  </p:stCondLst>
                                  <p:childTnLst>
                                    <p:animRot by="4500000">
                                      <p:cBhvr>
                                        <p:cTn id="288" dur="1000" fill="hold"/>
                                        <p:tgtEl>
                                          <p:spTgt spid="612"/>
                                        </p:tgtEl>
                                        <p:attrNameLst>
                                          <p:attrName>r</p:attrName>
                                        </p:attrNameLst>
                                      </p:cBhvr>
                                    </p:animRot>
                                  </p:childTnLst>
                                </p:cTn>
                              </p:par>
                              <p:par>
                                <p:cTn id="289" presetID="23" presetClass="entr" presetSubtype="16" fill="hold" nodeType="withEffect">
                                  <p:stCondLst>
                                    <p:cond delay="2500"/>
                                  </p:stCondLst>
                                  <p:childTnLst>
                                    <p:set>
                                      <p:cBhvr>
                                        <p:cTn id="290" dur="1" fill="hold">
                                          <p:stCondLst>
                                            <p:cond delay="0"/>
                                          </p:stCondLst>
                                        </p:cTn>
                                        <p:tgtEl>
                                          <p:spTgt spid="612"/>
                                        </p:tgtEl>
                                        <p:attrNameLst>
                                          <p:attrName>style.visibility</p:attrName>
                                        </p:attrNameLst>
                                      </p:cBhvr>
                                      <p:to>
                                        <p:strVal val="visible"/>
                                      </p:to>
                                    </p:set>
                                    <p:anim calcmode="lin" valueType="num">
                                      <p:cBhvr>
                                        <p:cTn id="291" dur="1000" fill="hold"/>
                                        <p:tgtEl>
                                          <p:spTgt spid="612"/>
                                        </p:tgtEl>
                                        <p:attrNameLst>
                                          <p:attrName>ppt_w</p:attrName>
                                        </p:attrNameLst>
                                      </p:cBhvr>
                                      <p:tavLst>
                                        <p:tav tm="0">
                                          <p:val>
                                            <p:fltVal val="0"/>
                                          </p:val>
                                        </p:tav>
                                        <p:tav tm="100000">
                                          <p:val>
                                            <p:strVal val="#ppt_w"/>
                                          </p:val>
                                        </p:tav>
                                      </p:tavLst>
                                    </p:anim>
                                    <p:anim calcmode="lin" valueType="num">
                                      <p:cBhvr>
                                        <p:cTn id="292" dur="1000" fill="hold"/>
                                        <p:tgtEl>
                                          <p:spTgt spid="612"/>
                                        </p:tgtEl>
                                        <p:attrNameLst>
                                          <p:attrName>ppt_h</p:attrName>
                                        </p:attrNameLst>
                                      </p:cBhvr>
                                      <p:tavLst>
                                        <p:tav tm="0">
                                          <p:val>
                                            <p:fltVal val="0"/>
                                          </p:val>
                                        </p:tav>
                                        <p:tav tm="100000">
                                          <p:val>
                                            <p:strVal val="#ppt_h"/>
                                          </p:val>
                                        </p:tav>
                                      </p:tavLst>
                                    </p:anim>
                                  </p:childTnLst>
                                </p:cTn>
                              </p:par>
                              <p:par>
                                <p:cTn id="293" presetID="8" presetClass="emph" presetSubtype="0" fill="hold" nodeType="withEffect">
                                  <p:stCondLst>
                                    <p:cond delay="2500"/>
                                  </p:stCondLst>
                                  <p:childTnLst>
                                    <p:animRot by="-10800000">
                                      <p:cBhvr>
                                        <p:cTn id="294" dur="1000" fill="hold"/>
                                        <p:tgtEl>
                                          <p:spTgt spid="615"/>
                                        </p:tgtEl>
                                        <p:attrNameLst>
                                          <p:attrName>r</p:attrName>
                                        </p:attrNameLst>
                                      </p:cBhvr>
                                    </p:animRot>
                                  </p:childTnLst>
                                </p:cTn>
                              </p:par>
                              <p:par>
                                <p:cTn id="295" presetID="8" presetClass="emph" presetSubtype="0" fill="hold" nodeType="withEffect">
                                  <p:stCondLst>
                                    <p:cond delay="2500"/>
                                  </p:stCondLst>
                                  <p:childTnLst>
                                    <p:animRot by="-10800000">
                                      <p:cBhvr>
                                        <p:cTn id="296" dur="1000" fill="hold"/>
                                        <p:tgtEl>
                                          <p:spTgt spid="618"/>
                                        </p:tgtEl>
                                        <p:attrNameLst>
                                          <p:attrName>r</p:attrName>
                                        </p:attrNameLst>
                                      </p:cBhvr>
                                    </p:animRot>
                                  </p:childTnLst>
                                </p:cTn>
                              </p:par>
                              <p:par>
                                <p:cTn id="297" presetID="23" presetClass="entr" presetSubtype="16" fill="hold" nodeType="withEffect">
                                  <p:stCondLst>
                                    <p:cond delay="2500"/>
                                  </p:stCondLst>
                                  <p:childTnLst>
                                    <p:set>
                                      <p:cBhvr>
                                        <p:cTn id="298" dur="1" fill="hold">
                                          <p:stCondLst>
                                            <p:cond delay="0"/>
                                          </p:stCondLst>
                                        </p:cTn>
                                        <p:tgtEl>
                                          <p:spTgt spid="615"/>
                                        </p:tgtEl>
                                        <p:attrNameLst>
                                          <p:attrName>style.visibility</p:attrName>
                                        </p:attrNameLst>
                                      </p:cBhvr>
                                      <p:to>
                                        <p:strVal val="visible"/>
                                      </p:to>
                                    </p:set>
                                    <p:anim calcmode="lin" valueType="num">
                                      <p:cBhvr>
                                        <p:cTn id="299" dur="1000" fill="hold"/>
                                        <p:tgtEl>
                                          <p:spTgt spid="615"/>
                                        </p:tgtEl>
                                        <p:attrNameLst>
                                          <p:attrName>ppt_w</p:attrName>
                                        </p:attrNameLst>
                                      </p:cBhvr>
                                      <p:tavLst>
                                        <p:tav tm="0">
                                          <p:val>
                                            <p:fltVal val="0"/>
                                          </p:val>
                                        </p:tav>
                                        <p:tav tm="100000">
                                          <p:val>
                                            <p:strVal val="#ppt_w"/>
                                          </p:val>
                                        </p:tav>
                                      </p:tavLst>
                                    </p:anim>
                                    <p:anim calcmode="lin" valueType="num">
                                      <p:cBhvr>
                                        <p:cTn id="300" dur="1000" fill="hold"/>
                                        <p:tgtEl>
                                          <p:spTgt spid="615"/>
                                        </p:tgtEl>
                                        <p:attrNameLst>
                                          <p:attrName>ppt_h</p:attrName>
                                        </p:attrNameLst>
                                      </p:cBhvr>
                                      <p:tavLst>
                                        <p:tav tm="0">
                                          <p:val>
                                            <p:fltVal val="0"/>
                                          </p:val>
                                        </p:tav>
                                        <p:tav tm="100000">
                                          <p:val>
                                            <p:strVal val="#ppt_h"/>
                                          </p:val>
                                        </p:tav>
                                      </p:tavLst>
                                    </p:anim>
                                  </p:childTnLst>
                                </p:cTn>
                              </p:par>
                              <p:par>
                                <p:cTn id="301" presetID="23" presetClass="entr" presetSubtype="16" fill="hold" nodeType="withEffect">
                                  <p:stCondLst>
                                    <p:cond delay="2500"/>
                                  </p:stCondLst>
                                  <p:childTnLst>
                                    <p:set>
                                      <p:cBhvr>
                                        <p:cTn id="302" dur="1" fill="hold">
                                          <p:stCondLst>
                                            <p:cond delay="0"/>
                                          </p:stCondLst>
                                        </p:cTn>
                                        <p:tgtEl>
                                          <p:spTgt spid="618"/>
                                        </p:tgtEl>
                                        <p:attrNameLst>
                                          <p:attrName>style.visibility</p:attrName>
                                        </p:attrNameLst>
                                      </p:cBhvr>
                                      <p:to>
                                        <p:strVal val="visible"/>
                                      </p:to>
                                    </p:set>
                                    <p:anim calcmode="lin" valueType="num">
                                      <p:cBhvr>
                                        <p:cTn id="303" dur="1000" fill="hold"/>
                                        <p:tgtEl>
                                          <p:spTgt spid="618"/>
                                        </p:tgtEl>
                                        <p:attrNameLst>
                                          <p:attrName>ppt_w</p:attrName>
                                        </p:attrNameLst>
                                      </p:cBhvr>
                                      <p:tavLst>
                                        <p:tav tm="0">
                                          <p:val>
                                            <p:fltVal val="0"/>
                                          </p:val>
                                        </p:tav>
                                        <p:tav tm="100000">
                                          <p:val>
                                            <p:strVal val="#ppt_w"/>
                                          </p:val>
                                        </p:tav>
                                      </p:tavLst>
                                    </p:anim>
                                    <p:anim calcmode="lin" valueType="num">
                                      <p:cBhvr>
                                        <p:cTn id="304" dur="1000" fill="hold"/>
                                        <p:tgtEl>
                                          <p:spTgt spid="618"/>
                                        </p:tgtEl>
                                        <p:attrNameLst>
                                          <p:attrName>ppt_h</p:attrName>
                                        </p:attrNameLst>
                                      </p:cBhvr>
                                      <p:tavLst>
                                        <p:tav tm="0">
                                          <p:val>
                                            <p:fltVal val="0"/>
                                          </p:val>
                                        </p:tav>
                                        <p:tav tm="100000">
                                          <p:val>
                                            <p:strVal val="#ppt_h"/>
                                          </p:val>
                                        </p:tav>
                                      </p:tavLst>
                                    </p:anim>
                                  </p:childTnLst>
                                </p:cTn>
                              </p:par>
                              <p:par>
                                <p:cTn id="305" presetID="10" presetClass="exit" presetSubtype="0" fill="hold" nodeType="withEffect">
                                  <p:stCondLst>
                                    <p:cond delay="3000"/>
                                  </p:stCondLst>
                                  <p:childTnLst>
                                    <p:animEffect transition="out" filter="fade">
                                      <p:cBhvr>
                                        <p:cTn id="306" dur="500"/>
                                        <p:tgtEl>
                                          <p:spTgt spid="608"/>
                                        </p:tgtEl>
                                      </p:cBhvr>
                                    </p:animEffect>
                                    <p:set>
                                      <p:cBhvr>
                                        <p:cTn id="307" dur="1" fill="hold">
                                          <p:stCondLst>
                                            <p:cond delay="499"/>
                                          </p:stCondLst>
                                        </p:cTn>
                                        <p:tgtEl>
                                          <p:spTgt spid="608"/>
                                        </p:tgtEl>
                                        <p:attrNameLst>
                                          <p:attrName>style.visibility</p:attrName>
                                        </p:attrNameLst>
                                      </p:cBhvr>
                                      <p:to>
                                        <p:strVal val="hidden"/>
                                      </p:to>
                                    </p:set>
                                  </p:childTnLst>
                                </p:cTn>
                              </p:par>
                              <p:par>
                                <p:cTn id="308" presetID="10" presetClass="exit" presetSubtype="0" fill="hold" nodeType="withEffect">
                                  <p:stCondLst>
                                    <p:cond delay="3000"/>
                                  </p:stCondLst>
                                  <p:childTnLst>
                                    <p:animEffect transition="out" filter="fade">
                                      <p:cBhvr>
                                        <p:cTn id="309" dur="500"/>
                                        <p:tgtEl>
                                          <p:spTgt spid="621"/>
                                        </p:tgtEl>
                                      </p:cBhvr>
                                    </p:animEffect>
                                    <p:set>
                                      <p:cBhvr>
                                        <p:cTn id="310" dur="1" fill="hold">
                                          <p:stCondLst>
                                            <p:cond delay="499"/>
                                          </p:stCondLst>
                                        </p:cTn>
                                        <p:tgtEl>
                                          <p:spTgt spid="621"/>
                                        </p:tgtEl>
                                        <p:attrNameLst>
                                          <p:attrName>style.visibility</p:attrName>
                                        </p:attrNameLst>
                                      </p:cBhvr>
                                      <p:to>
                                        <p:strVal val="hidden"/>
                                      </p:to>
                                    </p:set>
                                  </p:childTnLst>
                                </p:cTn>
                              </p:par>
                              <p:par>
                                <p:cTn id="311" presetID="10" presetClass="exit" presetSubtype="0" fill="hold" nodeType="withEffect">
                                  <p:stCondLst>
                                    <p:cond delay="3000"/>
                                  </p:stCondLst>
                                  <p:childTnLst>
                                    <p:animEffect transition="out" filter="fade">
                                      <p:cBhvr>
                                        <p:cTn id="312" dur="500"/>
                                        <p:tgtEl>
                                          <p:spTgt spid="609"/>
                                        </p:tgtEl>
                                      </p:cBhvr>
                                    </p:animEffect>
                                    <p:set>
                                      <p:cBhvr>
                                        <p:cTn id="313" dur="1" fill="hold">
                                          <p:stCondLst>
                                            <p:cond delay="499"/>
                                          </p:stCondLst>
                                        </p:cTn>
                                        <p:tgtEl>
                                          <p:spTgt spid="609"/>
                                        </p:tgtEl>
                                        <p:attrNameLst>
                                          <p:attrName>style.visibility</p:attrName>
                                        </p:attrNameLst>
                                      </p:cBhvr>
                                      <p:to>
                                        <p:strVal val="hidden"/>
                                      </p:to>
                                    </p:set>
                                  </p:childTnLst>
                                </p:cTn>
                              </p:par>
                              <p:par>
                                <p:cTn id="314" presetID="10" presetClass="exit" presetSubtype="0" fill="hold" nodeType="withEffect">
                                  <p:stCondLst>
                                    <p:cond delay="3000"/>
                                  </p:stCondLst>
                                  <p:childTnLst>
                                    <p:animEffect transition="out" filter="fade">
                                      <p:cBhvr>
                                        <p:cTn id="315" dur="500"/>
                                        <p:tgtEl>
                                          <p:spTgt spid="612"/>
                                        </p:tgtEl>
                                      </p:cBhvr>
                                    </p:animEffect>
                                    <p:set>
                                      <p:cBhvr>
                                        <p:cTn id="316" dur="1" fill="hold">
                                          <p:stCondLst>
                                            <p:cond delay="499"/>
                                          </p:stCondLst>
                                        </p:cTn>
                                        <p:tgtEl>
                                          <p:spTgt spid="612"/>
                                        </p:tgtEl>
                                        <p:attrNameLst>
                                          <p:attrName>style.visibility</p:attrName>
                                        </p:attrNameLst>
                                      </p:cBhvr>
                                      <p:to>
                                        <p:strVal val="hidden"/>
                                      </p:to>
                                    </p:set>
                                  </p:childTnLst>
                                </p:cTn>
                              </p:par>
                              <p:par>
                                <p:cTn id="317" presetID="10" presetClass="exit" presetSubtype="0" fill="hold" nodeType="withEffect">
                                  <p:stCondLst>
                                    <p:cond delay="3000"/>
                                  </p:stCondLst>
                                  <p:childTnLst>
                                    <p:animEffect transition="out" filter="fade">
                                      <p:cBhvr>
                                        <p:cTn id="318" dur="500"/>
                                        <p:tgtEl>
                                          <p:spTgt spid="615"/>
                                        </p:tgtEl>
                                      </p:cBhvr>
                                    </p:animEffect>
                                    <p:set>
                                      <p:cBhvr>
                                        <p:cTn id="319" dur="1" fill="hold">
                                          <p:stCondLst>
                                            <p:cond delay="499"/>
                                          </p:stCondLst>
                                        </p:cTn>
                                        <p:tgtEl>
                                          <p:spTgt spid="615"/>
                                        </p:tgtEl>
                                        <p:attrNameLst>
                                          <p:attrName>style.visibility</p:attrName>
                                        </p:attrNameLst>
                                      </p:cBhvr>
                                      <p:to>
                                        <p:strVal val="hidden"/>
                                      </p:to>
                                    </p:set>
                                  </p:childTnLst>
                                </p:cTn>
                              </p:par>
                              <p:par>
                                <p:cTn id="320" presetID="10" presetClass="exit" presetSubtype="0" fill="hold" nodeType="withEffect">
                                  <p:stCondLst>
                                    <p:cond delay="3000"/>
                                  </p:stCondLst>
                                  <p:childTnLst>
                                    <p:animEffect transition="out" filter="fade">
                                      <p:cBhvr>
                                        <p:cTn id="321" dur="500"/>
                                        <p:tgtEl>
                                          <p:spTgt spid="618"/>
                                        </p:tgtEl>
                                      </p:cBhvr>
                                    </p:animEffect>
                                    <p:set>
                                      <p:cBhvr>
                                        <p:cTn id="322" dur="1" fill="hold">
                                          <p:stCondLst>
                                            <p:cond delay="499"/>
                                          </p:stCondLst>
                                        </p:cTn>
                                        <p:tgtEl>
                                          <p:spTgt spid="618"/>
                                        </p:tgtEl>
                                        <p:attrNameLst>
                                          <p:attrName>style.visibility</p:attrName>
                                        </p:attrNameLst>
                                      </p:cBhvr>
                                      <p:to>
                                        <p:strVal val="hidden"/>
                                      </p:to>
                                    </p:set>
                                  </p:childTnLst>
                                </p:cTn>
                              </p:par>
                              <p:par>
                                <p:cTn id="323" presetID="10" presetClass="entr" presetSubtype="0" repeatCount="3000" fill="hold" nodeType="withEffect">
                                  <p:stCondLst>
                                    <p:cond delay="2500"/>
                                  </p:stCondLst>
                                  <p:endCondLst>
                                    <p:cond evt="onNext" delay="0">
                                      <p:tgtEl>
                                        <p:sldTgt/>
                                      </p:tgtEl>
                                    </p:cond>
                                  </p:endCondLst>
                                  <p:childTnLst>
                                    <p:set>
                                      <p:cBhvr>
                                        <p:cTn id="324" dur="1" fill="hold">
                                          <p:stCondLst>
                                            <p:cond delay="0"/>
                                          </p:stCondLst>
                                        </p:cTn>
                                        <p:tgtEl>
                                          <p:spTgt spid="622"/>
                                        </p:tgtEl>
                                        <p:attrNameLst>
                                          <p:attrName>style.visibility</p:attrName>
                                        </p:attrNameLst>
                                      </p:cBhvr>
                                      <p:to>
                                        <p:strVal val="visible"/>
                                      </p:to>
                                    </p:set>
                                    <p:animEffect transition="in" filter="fade">
                                      <p:cBhvr>
                                        <p:cTn id="325" dur="1500"/>
                                        <p:tgtEl>
                                          <p:spTgt spid="622"/>
                                        </p:tgtEl>
                                      </p:cBhvr>
                                    </p:animEffect>
                                  </p:childTnLst>
                                </p:cTn>
                              </p:par>
                              <p:par>
                                <p:cTn id="326" presetID="23" presetClass="entr" presetSubtype="16" repeatCount="3000" fill="hold" nodeType="withEffect">
                                  <p:stCondLst>
                                    <p:cond delay="2500"/>
                                  </p:stCondLst>
                                  <p:endCondLst>
                                    <p:cond evt="onNext" delay="0">
                                      <p:tgtEl>
                                        <p:sldTgt/>
                                      </p:tgtEl>
                                    </p:cond>
                                  </p:endCondLst>
                                  <p:childTnLst>
                                    <p:set>
                                      <p:cBhvr>
                                        <p:cTn id="327" dur="1" fill="hold">
                                          <p:stCondLst>
                                            <p:cond delay="0"/>
                                          </p:stCondLst>
                                        </p:cTn>
                                        <p:tgtEl>
                                          <p:spTgt spid="622"/>
                                        </p:tgtEl>
                                        <p:attrNameLst>
                                          <p:attrName>style.visibility</p:attrName>
                                        </p:attrNameLst>
                                      </p:cBhvr>
                                      <p:to>
                                        <p:strVal val="visible"/>
                                      </p:to>
                                    </p:set>
                                    <p:anim calcmode="lin" valueType="num">
                                      <p:cBhvr>
                                        <p:cTn id="328" dur="1500" fill="hold"/>
                                        <p:tgtEl>
                                          <p:spTgt spid="622"/>
                                        </p:tgtEl>
                                        <p:attrNameLst>
                                          <p:attrName>ppt_w</p:attrName>
                                        </p:attrNameLst>
                                      </p:cBhvr>
                                      <p:tavLst>
                                        <p:tav tm="0">
                                          <p:val>
                                            <p:fltVal val="0"/>
                                          </p:val>
                                        </p:tav>
                                        <p:tav tm="100000">
                                          <p:val>
                                            <p:strVal val="#ppt_w"/>
                                          </p:val>
                                        </p:tav>
                                      </p:tavLst>
                                    </p:anim>
                                    <p:anim calcmode="lin" valueType="num">
                                      <p:cBhvr>
                                        <p:cTn id="329" dur="1500" fill="hold"/>
                                        <p:tgtEl>
                                          <p:spTgt spid="622"/>
                                        </p:tgtEl>
                                        <p:attrNameLst>
                                          <p:attrName>ppt_h</p:attrName>
                                        </p:attrNameLst>
                                      </p:cBhvr>
                                      <p:tavLst>
                                        <p:tav tm="0">
                                          <p:val>
                                            <p:fltVal val="0"/>
                                          </p:val>
                                        </p:tav>
                                        <p:tav tm="100000">
                                          <p:val>
                                            <p:strVal val="#ppt_h"/>
                                          </p:val>
                                        </p:tav>
                                      </p:tavLst>
                                    </p:anim>
                                  </p:childTnLst>
                                </p:cTn>
                              </p:par>
                              <p:par>
                                <p:cTn id="330" presetID="8" presetClass="emph" presetSubtype="0" repeatCount="3000" fill="hold" nodeType="withEffect">
                                  <p:stCondLst>
                                    <p:cond delay="2500"/>
                                  </p:stCondLst>
                                  <p:endCondLst>
                                    <p:cond evt="onNext" delay="0">
                                      <p:tgtEl>
                                        <p:sldTgt/>
                                      </p:tgtEl>
                                    </p:cond>
                                  </p:endCondLst>
                                  <p:childTnLst>
                                    <p:animRot by="-2160000">
                                      <p:cBhvr>
                                        <p:cTn id="331" dur="2500" fill="hold"/>
                                        <p:tgtEl>
                                          <p:spTgt spid="622"/>
                                        </p:tgtEl>
                                        <p:attrNameLst>
                                          <p:attrName>r</p:attrName>
                                        </p:attrNameLst>
                                      </p:cBhvr>
                                    </p:animRot>
                                  </p:childTnLst>
                                </p:cTn>
                              </p:par>
                              <p:par>
                                <p:cTn id="332" presetID="10" presetClass="exit" presetSubtype="0" repeatCount="3000" fill="hold" nodeType="withEffect">
                                  <p:stCondLst>
                                    <p:cond delay="3750"/>
                                  </p:stCondLst>
                                  <p:endCondLst>
                                    <p:cond evt="onNext" delay="0">
                                      <p:tgtEl>
                                        <p:sldTgt/>
                                      </p:tgtEl>
                                    </p:cond>
                                  </p:endCondLst>
                                  <p:childTnLst>
                                    <p:animEffect transition="out" filter="fade">
                                      <p:cBhvr>
                                        <p:cTn id="333" dur="750"/>
                                        <p:tgtEl>
                                          <p:spTgt spid="622"/>
                                        </p:tgtEl>
                                      </p:cBhvr>
                                    </p:animEffect>
                                    <p:set>
                                      <p:cBhvr>
                                        <p:cTn id="334" dur="1" fill="hold">
                                          <p:stCondLst>
                                            <p:cond delay="749"/>
                                          </p:stCondLst>
                                        </p:cTn>
                                        <p:tgtEl>
                                          <p:spTgt spid="622"/>
                                        </p:tgtEl>
                                        <p:attrNameLst>
                                          <p:attrName>style.visibility</p:attrName>
                                        </p:attrNameLst>
                                      </p:cBhvr>
                                      <p:to>
                                        <p:strVal val="hidden"/>
                                      </p:to>
                                    </p:set>
                                  </p:childTnLst>
                                </p:cTn>
                              </p:par>
                              <p:par>
                                <p:cTn id="335" presetID="10" presetClass="entr" presetSubtype="0" fill="hold" nodeType="withEffect">
                                  <p:stCondLst>
                                    <p:cond delay="3750"/>
                                  </p:stCondLst>
                                  <p:childTnLst>
                                    <p:set>
                                      <p:cBhvr>
                                        <p:cTn id="336" dur="1" fill="hold">
                                          <p:stCondLst>
                                            <p:cond delay="0"/>
                                          </p:stCondLst>
                                        </p:cTn>
                                        <p:tgtEl>
                                          <p:spTgt spid="637"/>
                                        </p:tgtEl>
                                        <p:attrNameLst>
                                          <p:attrName>style.visibility</p:attrName>
                                        </p:attrNameLst>
                                      </p:cBhvr>
                                      <p:to>
                                        <p:strVal val="visible"/>
                                      </p:to>
                                    </p:set>
                                    <p:animEffect transition="in" filter="fade">
                                      <p:cBhvr>
                                        <p:cTn id="337" dur="2000"/>
                                        <p:tgtEl>
                                          <p:spTgt spid="637"/>
                                        </p:tgtEl>
                                      </p:cBhvr>
                                    </p:animEffect>
                                  </p:childTnLst>
                                </p:cTn>
                              </p:par>
                              <p:par>
                                <p:cTn id="338" presetID="23" presetClass="entr" presetSubtype="16" fill="hold" nodeType="withEffect">
                                  <p:stCondLst>
                                    <p:cond delay="3750"/>
                                  </p:stCondLst>
                                  <p:childTnLst>
                                    <p:set>
                                      <p:cBhvr>
                                        <p:cTn id="339" dur="1" fill="hold">
                                          <p:stCondLst>
                                            <p:cond delay="0"/>
                                          </p:stCondLst>
                                        </p:cTn>
                                        <p:tgtEl>
                                          <p:spTgt spid="637"/>
                                        </p:tgtEl>
                                        <p:attrNameLst>
                                          <p:attrName>style.visibility</p:attrName>
                                        </p:attrNameLst>
                                      </p:cBhvr>
                                      <p:to>
                                        <p:strVal val="visible"/>
                                      </p:to>
                                    </p:set>
                                    <p:anim calcmode="lin" valueType="num">
                                      <p:cBhvr>
                                        <p:cTn id="340" dur="2000" fill="hold"/>
                                        <p:tgtEl>
                                          <p:spTgt spid="637"/>
                                        </p:tgtEl>
                                        <p:attrNameLst>
                                          <p:attrName>ppt_w</p:attrName>
                                        </p:attrNameLst>
                                      </p:cBhvr>
                                      <p:tavLst>
                                        <p:tav tm="0">
                                          <p:val>
                                            <p:fltVal val="0"/>
                                          </p:val>
                                        </p:tav>
                                        <p:tav tm="100000">
                                          <p:val>
                                            <p:strVal val="#ppt_w"/>
                                          </p:val>
                                        </p:tav>
                                      </p:tavLst>
                                    </p:anim>
                                    <p:anim calcmode="lin" valueType="num">
                                      <p:cBhvr>
                                        <p:cTn id="341" dur="2000" fill="hold"/>
                                        <p:tgtEl>
                                          <p:spTgt spid="637"/>
                                        </p:tgtEl>
                                        <p:attrNameLst>
                                          <p:attrName>ppt_h</p:attrName>
                                        </p:attrNameLst>
                                      </p:cBhvr>
                                      <p:tavLst>
                                        <p:tav tm="0">
                                          <p:val>
                                            <p:fltVal val="0"/>
                                          </p:val>
                                        </p:tav>
                                        <p:tav tm="100000">
                                          <p:val>
                                            <p:strVal val="#ppt_h"/>
                                          </p:val>
                                        </p:tav>
                                      </p:tavLst>
                                    </p:anim>
                                  </p:childTnLst>
                                </p:cTn>
                              </p:par>
                              <p:par>
                                <p:cTn id="342" presetID="8" presetClass="emph" presetSubtype="0" fill="hold" nodeType="withEffect">
                                  <p:stCondLst>
                                    <p:cond delay="3750"/>
                                  </p:stCondLst>
                                  <p:childTnLst>
                                    <p:animRot by="2160000">
                                      <p:cBhvr>
                                        <p:cTn id="343" dur="2750" fill="hold"/>
                                        <p:tgtEl>
                                          <p:spTgt spid="637"/>
                                        </p:tgtEl>
                                        <p:attrNameLst>
                                          <p:attrName>r</p:attrName>
                                        </p:attrNameLst>
                                      </p:cBhvr>
                                    </p:animRot>
                                  </p:childTnLst>
                                </p:cTn>
                              </p:par>
                              <p:par>
                                <p:cTn id="344" presetID="10" presetClass="exit" presetSubtype="0" fill="hold" nodeType="withEffect">
                                  <p:stCondLst>
                                    <p:cond delay="5750"/>
                                  </p:stCondLst>
                                  <p:childTnLst>
                                    <p:animEffect transition="out" filter="fade">
                                      <p:cBhvr>
                                        <p:cTn id="345" dur="750"/>
                                        <p:tgtEl>
                                          <p:spTgt spid="637"/>
                                        </p:tgtEl>
                                      </p:cBhvr>
                                    </p:animEffect>
                                    <p:set>
                                      <p:cBhvr>
                                        <p:cTn id="346" dur="1" fill="hold">
                                          <p:stCondLst>
                                            <p:cond delay="749"/>
                                          </p:stCondLst>
                                        </p:cTn>
                                        <p:tgtEl>
                                          <p:spTgt spid="637"/>
                                        </p:tgtEl>
                                        <p:attrNameLst>
                                          <p:attrName>style.visibility</p:attrName>
                                        </p:attrNameLst>
                                      </p:cBhvr>
                                      <p:to>
                                        <p:strVal val="hidden"/>
                                      </p:to>
                                    </p:set>
                                  </p:childTnLst>
                                </p:cTn>
                              </p:par>
                              <p:par>
                                <p:cTn id="347" presetID="53" presetClass="entr" presetSubtype="0" fill="hold" grpId="0" nodeType="withEffect">
                                  <p:stCondLst>
                                    <p:cond delay="300"/>
                                  </p:stCondLst>
                                  <p:childTnLst>
                                    <p:set>
                                      <p:cBhvr>
                                        <p:cTn id="348" dur="1" fill="hold">
                                          <p:stCondLst>
                                            <p:cond delay="0"/>
                                          </p:stCondLst>
                                        </p:cTn>
                                        <p:tgtEl>
                                          <p:spTgt spid="652"/>
                                        </p:tgtEl>
                                        <p:attrNameLst>
                                          <p:attrName>style.visibility</p:attrName>
                                        </p:attrNameLst>
                                      </p:cBhvr>
                                      <p:to>
                                        <p:strVal val="visible"/>
                                      </p:to>
                                    </p:set>
                                    <p:anim calcmode="lin" valueType="num">
                                      <p:cBhvr>
                                        <p:cTn id="349" dur="200" fill="hold"/>
                                        <p:tgtEl>
                                          <p:spTgt spid="652"/>
                                        </p:tgtEl>
                                        <p:attrNameLst>
                                          <p:attrName>ppt_w</p:attrName>
                                        </p:attrNameLst>
                                      </p:cBhvr>
                                      <p:tavLst>
                                        <p:tav tm="0">
                                          <p:val>
                                            <p:fltVal val="0"/>
                                          </p:val>
                                        </p:tav>
                                        <p:tav tm="100000">
                                          <p:val>
                                            <p:strVal val="#ppt_w"/>
                                          </p:val>
                                        </p:tav>
                                      </p:tavLst>
                                    </p:anim>
                                    <p:anim calcmode="lin" valueType="num">
                                      <p:cBhvr>
                                        <p:cTn id="350" dur="200" fill="hold"/>
                                        <p:tgtEl>
                                          <p:spTgt spid="652"/>
                                        </p:tgtEl>
                                        <p:attrNameLst>
                                          <p:attrName>ppt_h</p:attrName>
                                        </p:attrNameLst>
                                      </p:cBhvr>
                                      <p:tavLst>
                                        <p:tav tm="0">
                                          <p:val>
                                            <p:fltVal val="0"/>
                                          </p:val>
                                        </p:tav>
                                        <p:tav tm="100000">
                                          <p:val>
                                            <p:strVal val="#ppt_h"/>
                                          </p:val>
                                        </p:tav>
                                      </p:tavLst>
                                    </p:anim>
                                    <p:animEffect transition="in" filter="fade">
                                      <p:cBhvr>
                                        <p:cTn id="351" dur="200"/>
                                        <p:tgtEl>
                                          <p:spTgt spid="652"/>
                                        </p:tgtEl>
                                      </p:cBhvr>
                                    </p:animEffect>
                                  </p:childTnLst>
                                </p:cTn>
                              </p:par>
                              <p:par>
                                <p:cTn id="352" presetID="0" presetClass="path" presetSubtype="0" accel="50000" decel="50000" fill="hold" grpId="1" nodeType="withEffect">
                                  <p:stCondLst>
                                    <p:cond delay="300"/>
                                  </p:stCondLst>
                                  <p:childTnLst>
                                    <p:animMotion origin="layout" path="M 1.11111E-6 4.19753E-6 C -0.00365 -0.00834 -0.01962 -0.02933 -0.02222 -0.0497 C -0.02483 -0.07007 -0.01667 -0.10649 -0.01528 -0.1213 " pathEditMode="relative" rAng="0" ptsTypes="aaa">
                                      <p:cBhvr>
                                        <p:cTn id="353" dur="1000" fill="hold"/>
                                        <p:tgtEl>
                                          <p:spTgt spid="652"/>
                                        </p:tgtEl>
                                        <p:attrNameLst>
                                          <p:attrName>ppt_x</p:attrName>
                                          <p:attrName>ppt_y</p:attrName>
                                        </p:attrNameLst>
                                      </p:cBhvr>
                                      <p:rCtr x="-1250" y="-6080"/>
                                    </p:animMotion>
                                  </p:childTnLst>
                                </p:cTn>
                              </p:par>
                              <p:par>
                                <p:cTn id="354" presetID="10" presetClass="exit" presetSubtype="0" fill="hold" grpId="2" nodeType="withEffect">
                                  <p:stCondLst>
                                    <p:cond delay="300"/>
                                  </p:stCondLst>
                                  <p:childTnLst>
                                    <p:animEffect transition="out" filter="fade">
                                      <p:cBhvr>
                                        <p:cTn id="355" dur="1000"/>
                                        <p:tgtEl>
                                          <p:spTgt spid="652"/>
                                        </p:tgtEl>
                                      </p:cBhvr>
                                    </p:animEffect>
                                    <p:set>
                                      <p:cBhvr>
                                        <p:cTn id="356" dur="1" fill="hold">
                                          <p:stCondLst>
                                            <p:cond delay="999"/>
                                          </p:stCondLst>
                                        </p:cTn>
                                        <p:tgtEl>
                                          <p:spTgt spid="652"/>
                                        </p:tgtEl>
                                        <p:attrNameLst>
                                          <p:attrName>style.visibility</p:attrName>
                                        </p:attrNameLst>
                                      </p:cBhvr>
                                      <p:to>
                                        <p:strVal val="hidden"/>
                                      </p:to>
                                    </p:set>
                                  </p:childTnLst>
                                </p:cTn>
                              </p:par>
                              <p:par>
                                <p:cTn id="357" presetID="53" presetClass="entr" presetSubtype="0" fill="hold" grpId="0" nodeType="withEffect">
                                  <p:stCondLst>
                                    <p:cond delay="300"/>
                                  </p:stCondLst>
                                  <p:childTnLst>
                                    <p:set>
                                      <p:cBhvr>
                                        <p:cTn id="358" dur="1" fill="hold">
                                          <p:stCondLst>
                                            <p:cond delay="0"/>
                                          </p:stCondLst>
                                        </p:cTn>
                                        <p:tgtEl>
                                          <p:spTgt spid="653"/>
                                        </p:tgtEl>
                                        <p:attrNameLst>
                                          <p:attrName>style.visibility</p:attrName>
                                        </p:attrNameLst>
                                      </p:cBhvr>
                                      <p:to>
                                        <p:strVal val="visible"/>
                                      </p:to>
                                    </p:set>
                                    <p:anim calcmode="lin" valueType="num">
                                      <p:cBhvr>
                                        <p:cTn id="359" dur="200" fill="hold"/>
                                        <p:tgtEl>
                                          <p:spTgt spid="653"/>
                                        </p:tgtEl>
                                        <p:attrNameLst>
                                          <p:attrName>ppt_w</p:attrName>
                                        </p:attrNameLst>
                                      </p:cBhvr>
                                      <p:tavLst>
                                        <p:tav tm="0">
                                          <p:val>
                                            <p:fltVal val="0"/>
                                          </p:val>
                                        </p:tav>
                                        <p:tav tm="100000">
                                          <p:val>
                                            <p:strVal val="#ppt_w"/>
                                          </p:val>
                                        </p:tav>
                                      </p:tavLst>
                                    </p:anim>
                                    <p:anim calcmode="lin" valueType="num">
                                      <p:cBhvr>
                                        <p:cTn id="360" dur="200" fill="hold"/>
                                        <p:tgtEl>
                                          <p:spTgt spid="653"/>
                                        </p:tgtEl>
                                        <p:attrNameLst>
                                          <p:attrName>ppt_h</p:attrName>
                                        </p:attrNameLst>
                                      </p:cBhvr>
                                      <p:tavLst>
                                        <p:tav tm="0">
                                          <p:val>
                                            <p:fltVal val="0"/>
                                          </p:val>
                                        </p:tav>
                                        <p:tav tm="100000">
                                          <p:val>
                                            <p:strVal val="#ppt_h"/>
                                          </p:val>
                                        </p:tav>
                                      </p:tavLst>
                                    </p:anim>
                                    <p:animEffect transition="in" filter="fade">
                                      <p:cBhvr>
                                        <p:cTn id="361" dur="200"/>
                                        <p:tgtEl>
                                          <p:spTgt spid="653"/>
                                        </p:tgtEl>
                                      </p:cBhvr>
                                    </p:animEffect>
                                  </p:childTnLst>
                                </p:cTn>
                              </p:par>
                              <p:par>
                                <p:cTn id="362" presetID="0" presetClass="path" presetSubtype="0" accel="50000" decel="50000" fill="hold" grpId="1" nodeType="withEffect">
                                  <p:stCondLst>
                                    <p:cond delay="300"/>
                                  </p:stCondLst>
                                  <p:childTnLst>
                                    <p:animMotion origin="layout" path="M 4.44444E-6 -3.02283E-7 C -0.004 -0.00617 -0.02605 -0.02899 -0.02796 -0.05028 C -0.02969 -0.07372 -0.03473 -0.124 -0.01042 -0.14035 " pathEditMode="relative" rAng="0" ptsTypes="faf">
                                      <p:cBhvr>
                                        <p:cTn id="363" dur="1000" fill="hold"/>
                                        <p:tgtEl>
                                          <p:spTgt spid="653"/>
                                        </p:tgtEl>
                                        <p:attrNameLst>
                                          <p:attrName>ppt_x</p:attrName>
                                          <p:attrName>ppt_y</p:attrName>
                                        </p:attrNameLst>
                                      </p:cBhvr>
                                      <p:rCtr x="-1736" y="-7033"/>
                                    </p:animMotion>
                                  </p:childTnLst>
                                </p:cTn>
                              </p:par>
                              <p:par>
                                <p:cTn id="364" presetID="10" presetClass="exit" presetSubtype="0" fill="hold" grpId="2" nodeType="withEffect">
                                  <p:stCondLst>
                                    <p:cond delay="300"/>
                                  </p:stCondLst>
                                  <p:childTnLst>
                                    <p:animEffect transition="out" filter="fade">
                                      <p:cBhvr>
                                        <p:cTn id="365" dur="1000"/>
                                        <p:tgtEl>
                                          <p:spTgt spid="653"/>
                                        </p:tgtEl>
                                      </p:cBhvr>
                                    </p:animEffect>
                                    <p:set>
                                      <p:cBhvr>
                                        <p:cTn id="366" dur="1" fill="hold">
                                          <p:stCondLst>
                                            <p:cond delay="999"/>
                                          </p:stCondLst>
                                        </p:cTn>
                                        <p:tgtEl>
                                          <p:spTgt spid="653"/>
                                        </p:tgtEl>
                                        <p:attrNameLst>
                                          <p:attrName>style.visibility</p:attrName>
                                        </p:attrNameLst>
                                      </p:cBhvr>
                                      <p:to>
                                        <p:strVal val="hidden"/>
                                      </p:to>
                                    </p:set>
                                  </p:childTnLst>
                                </p:cTn>
                              </p:par>
                              <p:par>
                                <p:cTn id="367" presetID="53" presetClass="entr" presetSubtype="0" fill="hold" grpId="0" nodeType="withEffect">
                                  <p:stCondLst>
                                    <p:cond delay="300"/>
                                  </p:stCondLst>
                                  <p:childTnLst>
                                    <p:set>
                                      <p:cBhvr>
                                        <p:cTn id="368" dur="1" fill="hold">
                                          <p:stCondLst>
                                            <p:cond delay="0"/>
                                          </p:stCondLst>
                                        </p:cTn>
                                        <p:tgtEl>
                                          <p:spTgt spid="654"/>
                                        </p:tgtEl>
                                        <p:attrNameLst>
                                          <p:attrName>style.visibility</p:attrName>
                                        </p:attrNameLst>
                                      </p:cBhvr>
                                      <p:to>
                                        <p:strVal val="visible"/>
                                      </p:to>
                                    </p:set>
                                    <p:anim calcmode="lin" valueType="num">
                                      <p:cBhvr>
                                        <p:cTn id="369" dur="200" fill="hold"/>
                                        <p:tgtEl>
                                          <p:spTgt spid="654"/>
                                        </p:tgtEl>
                                        <p:attrNameLst>
                                          <p:attrName>ppt_w</p:attrName>
                                        </p:attrNameLst>
                                      </p:cBhvr>
                                      <p:tavLst>
                                        <p:tav tm="0">
                                          <p:val>
                                            <p:fltVal val="0"/>
                                          </p:val>
                                        </p:tav>
                                        <p:tav tm="100000">
                                          <p:val>
                                            <p:strVal val="#ppt_w"/>
                                          </p:val>
                                        </p:tav>
                                      </p:tavLst>
                                    </p:anim>
                                    <p:anim calcmode="lin" valueType="num">
                                      <p:cBhvr>
                                        <p:cTn id="370" dur="200" fill="hold"/>
                                        <p:tgtEl>
                                          <p:spTgt spid="654"/>
                                        </p:tgtEl>
                                        <p:attrNameLst>
                                          <p:attrName>ppt_h</p:attrName>
                                        </p:attrNameLst>
                                      </p:cBhvr>
                                      <p:tavLst>
                                        <p:tav tm="0">
                                          <p:val>
                                            <p:fltVal val="0"/>
                                          </p:val>
                                        </p:tav>
                                        <p:tav tm="100000">
                                          <p:val>
                                            <p:strVal val="#ppt_h"/>
                                          </p:val>
                                        </p:tav>
                                      </p:tavLst>
                                    </p:anim>
                                    <p:animEffect transition="in" filter="fade">
                                      <p:cBhvr>
                                        <p:cTn id="371" dur="200"/>
                                        <p:tgtEl>
                                          <p:spTgt spid="654"/>
                                        </p:tgtEl>
                                      </p:cBhvr>
                                    </p:animEffect>
                                  </p:childTnLst>
                                </p:cTn>
                              </p:par>
                              <p:par>
                                <p:cTn id="372" presetID="0" presetClass="path" presetSubtype="0" accel="50000" decel="50000" fill="hold" grpId="1" nodeType="withEffect">
                                  <p:stCondLst>
                                    <p:cond delay="300"/>
                                  </p:stCondLst>
                                  <p:childTnLst>
                                    <p:animMotion origin="layout" path="M 5.55556E-7 -4.62677E-6 C -0.01024 -0.02405 -0.03368 -0.03053 -0.04774 -0.02652 C -0.06181 -0.02251 -0.07656 0.01296 -0.0842 0.02345 " pathEditMode="relative" rAng="0" ptsTypes="faf">
                                      <p:cBhvr>
                                        <p:cTn id="373" dur="1000" fill="hold"/>
                                        <p:tgtEl>
                                          <p:spTgt spid="654"/>
                                        </p:tgtEl>
                                        <p:attrNameLst>
                                          <p:attrName>ppt_x</p:attrName>
                                          <p:attrName>ppt_y</p:attrName>
                                        </p:attrNameLst>
                                      </p:cBhvr>
                                      <p:rCtr x="-4219" y="-370"/>
                                    </p:animMotion>
                                  </p:childTnLst>
                                </p:cTn>
                              </p:par>
                              <p:par>
                                <p:cTn id="374" presetID="10" presetClass="exit" presetSubtype="0" fill="hold" grpId="2" nodeType="withEffect">
                                  <p:stCondLst>
                                    <p:cond delay="300"/>
                                  </p:stCondLst>
                                  <p:childTnLst>
                                    <p:animEffect transition="out" filter="fade">
                                      <p:cBhvr>
                                        <p:cTn id="375" dur="1000"/>
                                        <p:tgtEl>
                                          <p:spTgt spid="654"/>
                                        </p:tgtEl>
                                      </p:cBhvr>
                                    </p:animEffect>
                                    <p:set>
                                      <p:cBhvr>
                                        <p:cTn id="376" dur="1" fill="hold">
                                          <p:stCondLst>
                                            <p:cond delay="999"/>
                                          </p:stCondLst>
                                        </p:cTn>
                                        <p:tgtEl>
                                          <p:spTgt spid="654"/>
                                        </p:tgtEl>
                                        <p:attrNameLst>
                                          <p:attrName>style.visibility</p:attrName>
                                        </p:attrNameLst>
                                      </p:cBhvr>
                                      <p:to>
                                        <p:strVal val="hidden"/>
                                      </p:to>
                                    </p:set>
                                  </p:childTnLst>
                                </p:cTn>
                              </p:par>
                              <p:par>
                                <p:cTn id="377" presetID="53" presetClass="entr" presetSubtype="0" fill="hold" grpId="0" nodeType="withEffect">
                                  <p:stCondLst>
                                    <p:cond delay="300"/>
                                  </p:stCondLst>
                                  <p:childTnLst>
                                    <p:set>
                                      <p:cBhvr>
                                        <p:cTn id="378" dur="1" fill="hold">
                                          <p:stCondLst>
                                            <p:cond delay="0"/>
                                          </p:stCondLst>
                                        </p:cTn>
                                        <p:tgtEl>
                                          <p:spTgt spid="655"/>
                                        </p:tgtEl>
                                        <p:attrNameLst>
                                          <p:attrName>style.visibility</p:attrName>
                                        </p:attrNameLst>
                                      </p:cBhvr>
                                      <p:to>
                                        <p:strVal val="visible"/>
                                      </p:to>
                                    </p:set>
                                    <p:anim calcmode="lin" valueType="num">
                                      <p:cBhvr>
                                        <p:cTn id="379" dur="200" fill="hold"/>
                                        <p:tgtEl>
                                          <p:spTgt spid="655"/>
                                        </p:tgtEl>
                                        <p:attrNameLst>
                                          <p:attrName>ppt_w</p:attrName>
                                        </p:attrNameLst>
                                      </p:cBhvr>
                                      <p:tavLst>
                                        <p:tav tm="0">
                                          <p:val>
                                            <p:fltVal val="0"/>
                                          </p:val>
                                        </p:tav>
                                        <p:tav tm="100000">
                                          <p:val>
                                            <p:strVal val="#ppt_w"/>
                                          </p:val>
                                        </p:tav>
                                      </p:tavLst>
                                    </p:anim>
                                    <p:anim calcmode="lin" valueType="num">
                                      <p:cBhvr>
                                        <p:cTn id="380" dur="200" fill="hold"/>
                                        <p:tgtEl>
                                          <p:spTgt spid="655"/>
                                        </p:tgtEl>
                                        <p:attrNameLst>
                                          <p:attrName>ppt_h</p:attrName>
                                        </p:attrNameLst>
                                      </p:cBhvr>
                                      <p:tavLst>
                                        <p:tav tm="0">
                                          <p:val>
                                            <p:fltVal val="0"/>
                                          </p:val>
                                        </p:tav>
                                        <p:tav tm="100000">
                                          <p:val>
                                            <p:strVal val="#ppt_h"/>
                                          </p:val>
                                        </p:tav>
                                      </p:tavLst>
                                    </p:anim>
                                    <p:animEffect transition="in" filter="fade">
                                      <p:cBhvr>
                                        <p:cTn id="381" dur="200"/>
                                        <p:tgtEl>
                                          <p:spTgt spid="655"/>
                                        </p:tgtEl>
                                      </p:cBhvr>
                                    </p:animEffect>
                                  </p:childTnLst>
                                </p:cTn>
                              </p:par>
                              <p:par>
                                <p:cTn id="382" presetID="0" presetClass="path" presetSubtype="0" accel="50000" decel="50000" fill="hold" grpId="1" nodeType="withEffect">
                                  <p:stCondLst>
                                    <p:cond delay="300"/>
                                  </p:stCondLst>
                                  <p:childTnLst>
                                    <p:animMotion origin="layout" path="M 8.33333E-7 9.87045E-8 C -0.00521 -0.00771 -0.02587 -0.02684 -0.03177 -0.04627 C -0.03767 -0.0657 -0.03472 -0.10179 -0.03559 -0.11629 " pathEditMode="relative" rAng="0" ptsTypes="aaa">
                                      <p:cBhvr>
                                        <p:cTn id="383" dur="1000" fill="hold"/>
                                        <p:tgtEl>
                                          <p:spTgt spid="655"/>
                                        </p:tgtEl>
                                        <p:attrNameLst>
                                          <p:attrName>ppt_x</p:attrName>
                                          <p:attrName>ppt_y</p:attrName>
                                        </p:attrNameLst>
                                      </p:cBhvr>
                                      <p:rCtr x="-1892" y="-5830"/>
                                    </p:animMotion>
                                  </p:childTnLst>
                                </p:cTn>
                              </p:par>
                              <p:par>
                                <p:cTn id="384" presetID="10" presetClass="exit" presetSubtype="0" fill="hold" grpId="2" nodeType="withEffect">
                                  <p:stCondLst>
                                    <p:cond delay="300"/>
                                  </p:stCondLst>
                                  <p:childTnLst>
                                    <p:animEffect transition="out" filter="fade">
                                      <p:cBhvr>
                                        <p:cTn id="385" dur="1000"/>
                                        <p:tgtEl>
                                          <p:spTgt spid="655"/>
                                        </p:tgtEl>
                                      </p:cBhvr>
                                    </p:animEffect>
                                    <p:set>
                                      <p:cBhvr>
                                        <p:cTn id="386" dur="1" fill="hold">
                                          <p:stCondLst>
                                            <p:cond delay="999"/>
                                          </p:stCondLst>
                                        </p:cTn>
                                        <p:tgtEl>
                                          <p:spTgt spid="655"/>
                                        </p:tgtEl>
                                        <p:attrNameLst>
                                          <p:attrName>style.visibility</p:attrName>
                                        </p:attrNameLst>
                                      </p:cBhvr>
                                      <p:to>
                                        <p:strVal val="hidden"/>
                                      </p:to>
                                    </p:set>
                                  </p:childTnLst>
                                </p:cTn>
                              </p:par>
                              <p:par>
                                <p:cTn id="387" presetID="53" presetClass="entr" presetSubtype="0" fill="hold" grpId="0" nodeType="withEffect">
                                  <p:stCondLst>
                                    <p:cond delay="300"/>
                                  </p:stCondLst>
                                  <p:childTnLst>
                                    <p:set>
                                      <p:cBhvr>
                                        <p:cTn id="388" dur="1" fill="hold">
                                          <p:stCondLst>
                                            <p:cond delay="0"/>
                                          </p:stCondLst>
                                        </p:cTn>
                                        <p:tgtEl>
                                          <p:spTgt spid="656"/>
                                        </p:tgtEl>
                                        <p:attrNameLst>
                                          <p:attrName>style.visibility</p:attrName>
                                        </p:attrNameLst>
                                      </p:cBhvr>
                                      <p:to>
                                        <p:strVal val="visible"/>
                                      </p:to>
                                    </p:set>
                                    <p:anim calcmode="lin" valueType="num">
                                      <p:cBhvr>
                                        <p:cTn id="389" dur="200" fill="hold"/>
                                        <p:tgtEl>
                                          <p:spTgt spid="656"/>
                                        </p:tgtEl>
                                        <p:attrNameLst>
                                          <p:attrName>ppt_w</p:attrName>
                                        </p:attrNameLst>
                                      </p:cBhvr>
                                      <p:tavLst>
                                        <p:tav tm="0">
                                          <p:val>
                                            <p:fltVal val="0"/>
                                          </p:val>
                                        </p:tav>
                                        <p:tav tm="100000">
                                          <p:val>
                                            <p:strVal val="#ppt_w"/>
                                          </p:val>
                                        </p:tav>
                                      </p:tavLst>
                                    </p:anim>
                                    <p:anim calcmode="lin" valueType="num">
                                      <p:cBhvr>
                                        <p:cTn id="390" dur="200" fill="hold"/>
                                        <p:tgtEl>
                                          <p:spTgt spid="656"/>
                                        </p:tgtEl>
                                        <p:attrNameLst>
                                          <p:attrName>ppt_h</p:attrName>
                                        </p:attrNameLst>
                                      </p:cBhvr>
                                      <p:tavLst>
                                        <p:tav tm="0">
                                          <p:val>
                                            <p:fltVal val="0"/>
                                          </p:val>
                                        </p:tav>
                                        <p:tav tm="100000">
                                          <p:val>
                                            <p:strVal val="#ppt_h"/>
                                          </p:val>
                                        </p:tav>
                                      </p:tavLst>
                                    </p:anim>
                                    <p:animEffect transition="in" filter="fade">
                                      <p:cBhvr>
                                        <p:cTn id="391" dur="200"/>
                                        <p:tgtEl>
                                          <p:spTgt spid="656"/>
                                        </p:tgtEl>
                                      </p:cBhvr>
                                    </p:animEffect>
                                  </p:childTnLst>
                                </p:cTn>
                              </p:par>
                              <p:par>
                                <p:cTn id="392" presetID="0" presetClass="path" presetSubtype="0" accel="50000" decel="50000" fill="hold" grpId="1" nodeType="withEffect">
                                  <p:stCondLst>
                                    <p:cond delay="300"/>
                                  </p:stCondLst>
                                  <p:childTnLst>
                                    <p:animMotion origin="layout" path="M -2.5E-6 8.01974E-8 C -0.00382 -0.01326 -0.02639 -0.03455 -0.04271 -0.03609 C -0.05903 -0.03763 -0.08611 -0.01542 -0.09757 -0.01018 " pathEditMode="relative" rAng="0" ptsTypes="faf">
                                      <p:cBhvr>
                                        <p:cTn id="393" dur="1000" fill="hold"/>
                                        <p:tgtEl>
                                          <p:spTgt spid="656"/>
                                        </p:tgtEl>
                                        <p:attrNameLst>
                                          <p:attrName>ppt_x</p:attrName>
                                          <p:attrName>ppt_y</p:attrName>
                                        </p:attrNameLst>
                                      </p:cBhvr>
                                      <p:rCtr x="-4878" y="-1882"/>
                                    </p:animMotion>
                                  </p:childTnLst>
                                </p:cTn>
                              </p:par>
                              <p:par>
                                <p:cTn id="394" presetID="10" presetClass="exit" presetSubtype="0" fill="hold" grpId="2" nodeType="withEffect">
                                  <p:stCondLst>
                                    <p:cond delay="300"/>
                                  </p:stCondLst>
                                  <p:childTnLst>
                                    <p:animEffect transition="out" filter="fade">
                                      <p:cBhvr>
                                        <p:cTn id="395" dur="1000"/>
                                        <p:tgtEl>
                                          <p:spTgt spid="656"/>
                                        </p:tgtEl>
                                      </p:cBhvr>
                                    </p:animEffect>
                                    <p:set>
                                      <p:cBhvr>
                                        <p:cTn id="396" dur="1" fill="hold">
                                          <p:stCondLst>
                                            <p:cond delay="999"/>
                                          </p:stCondLst>
                                        </p:cTn>
                                        <p:tgtEl>
                                          <p:spTgt spid="656"/>
                                        </p:tgtEl>
                                        <p:attrNameLst>
                                          <p:attrName>style.visibility</p:attrName>
                                        </p:attrNameLst>
                                      </p:cBhvr>
                                      <p:to>
                                        <p:strVal val="hidden"/>
                                      </p:to>
                                    </p:set>
                                  </p:childTnLst>
                                </p:cTn>
                              </p:par>
                              <p:par>
                                <p:cTn id="397" presetID="53" presetClass="entr" presetSubtype="0" fill="hold" grpId="0" nodeType="withEffect">
                                  <p:stCondLst>
                                    <p:cond delay="300"/>
                                  </p:stCondLst>
                                  <p:childTnLst>
                                    <p:set>
                                      <p:cBhvr>
                                        <p:cTn id="398" dur="1" fill="hold">
                                          <p:stCondLst>
                                            <p:cond delay="0"/>
                                          </p:stCondLst>
                                        </p:cTn>
                                        <p:tgtEl>
                                          <p:spTgt spid="657"/>
                                        </p:tgtEl>
                                        <p:attrNameLst>
                                          <p:attrName>style.visibility</p:attrName>
                                        </p:attrNameLst>
                                      </p:cBhvr>
                                      <p:to>
                                        <p:strVal val="visible"/>
                                      </p:to>
                                    </p:set>
                                    <p:anim calcmode="lin" valueType="num">
                                      <p:cBhvr>
                                        <p:cTn id="399" dur="200" fill="hold"/>
                                        <p:tgtEl>
                                          <p:spTgt spid="657"/>
                                        </p:tgtEl>
                                        <p:attrNameLst>
                                          <p:attrName>ppt_w</p:attrName>
                                        </p:attrNameLst>
                                      </p:cBhvr>
                                      <p:tavLst>
                                        <p:tav tm="0">
                                          <p:val>
                                            <p:fltVal val="0"/>
                                          </p:val>
                                        </p:tav>
                                        <p:tav tm="100000">
                                          <p:val>
                                            <p:strVal val="#ppt_w"/>
                                          </p:val>
                                        </p:tav>
                                      </p:tavLst>
                                    </p:anim>
                                    <p:anim calcmode="lin" valueType="num">
                                      <p:cBhvr>
                                        <p:cTn id="400" dur="200" fill="hold"/>
                                        <p:tgtEl>
                                          <p:spTgt spid="657"/>
                                        </p:tgtEl>
                                        <p:attrNameLst>
                                          <p:attrName>ppt_h</p:attrName>
                                        </p:attrNameLst>
                                      </p:cBhvr>
                                      <p:tavLst>
                                        <p:tav tm="0">
                                          <p:val>
                                            <p:fltVal val="0"/>
                                          </p:val>
                                        </p:tav>
                                        <p:tav tm="100000">
                                          <p:val>
                                            <p:strVal val="#ppt_h"/>
                                          </p:val>
                                        </p:tav>
                                      </p:tavLst>
                                    </p:anim>
                                    <p:animEffect transition="in" filter="fade">
                                      <p:cBhvr>
                                        <p:cTn id="401" dur="200"/>
                                        <p:tgtEl>
                                          <p:spTgt spid="657"/>
                                        </p:tgtEl>
                                      </p:cBhvr>
                                    </p:animEffect>
                                  </p:childTnLst>
                                </p:cTn>
                              </p:par>
                              <p:par>
                                <p:cTn id="402" presetID="0" presetClass="path" presetSubtype="0" accel="50000" decel="50000" fill="hold" grpId="1" nodeType="withEffect">
                                  <p:stCondLst>
                                    <p:cond delay="300"/>
                                  </p:stCondLst>
                                  <p:childTnLst>
                                    <p:animMotion origin="layout" path="M -4.72222E-6 2.14065E-6 C -0.0092 -0.01542 -0.03923 -0.00926 -0.05451 0.00308 C -0.0677 0.00956 -0.07135 0.02313 -0.07899 0.03794 " pathEditMode="relative" rAng="0" ptsTypes="faf">
                                      <p:cBhvr>
                                        <p:cTn id="403" dur="1000" fill="hold"/>
                                        <p:tgtEl>
                                          <p:spTgt spid="657"/>
                                        </p:tgtEl>
                                        <p:attrNameLst>
                                          <p:attrName>ppt_x</p:attrName>
                                          <p:attrName>ppt_y</p:attrName>
                                        </p:attrNameLst>
                                      </p:cBhvr>
                                      <p:rCtr x="-3958" y="1110"/>
                                    </p:animMotion>
                                  </p:childTnLst>
                                </p:cTn>
                              </p:par>
                              <p:par>
                                <p:cTn id="404" presetID="10" presetClass="exit" presetSubtype="0" fill="hold" grpId="2" nodeType="withEffect">
                                  <p:stCondLst>
                                    <p:cond delay="300"/>
                                  </p:stCondLst>
                                  <p:childTnLst>
                                    <p:animEffect transition="out" filter="fade">
                                      <p:cBhvr>
                                        <p:cTn id="405" dur="1000"/>
                                        <p:tgtEl>
                                          <p:spTgt spid="657"/>
                                        </p:tgtEl>
                                      </p:cBhvr>
                                    </p:animEffect>
                                    <p:set>
                                      <p:cBhvr>
                                        <p:cTn id="406" dur="1" fill="hold">
                                          <p:stCondLst>
                                            <p:cond delay="999"/>
                                          </p:stCondLst>
                                        </p:cTn>
                                        <p:tgtEl>
                                          <p:spTgt spid="657"/>
                                        </p:tgtEl>
                                        <p:attrNameLst>
                                          <p:attrName>style.visibility</p:attrName>
                                        </p:attrNameLst>
                                      </p:cBhvr>
                                      <p:to>
                                        <p:strVal val="hidden"/>
                                      </p:to>
                                    </p:set>
                                  </p:childTnLst>
                                </p:cTn>
                              </p:par>
                              <p:par>
                                <p:cTn id="407" presetID="53" presetClass="entr" presetSubtype="0" fill="hold" grpId="0" nodeType="withEffect">
                                  <p:stCondLst>
                                    <p:cond delay="300"/>
                                  </p:stCondLst>
                                  <p:childTnLst>
                                    <p:set>
                                      <p:cBhvr>
                                        <p:cTn id="408" dur="1" fill="hold">
                                          <p:stCondLst>
                                            <p:cond delay="0"/>
                                          </p:stCondLst>
                                        </p:cTn>
                                        <p:tgtEl>
                                          <p:spTgt spid="658"/>
                                        </p:tgtEl>
                                        <p:attrNameLst>
                                          <p:attrName>style.visibility</p:attrName>
                                        </p:attrNameLst>
                                      </p:cBhvr>
                                      <p:to>
                                        <p:strVal val="visible"/>
                                      </p:to>
                                    </p:set>
                                    <p:anim calcmode="lin" valueType="num">
                                      <p:cBhvr>
                                        <p:cTn id="409" dur="200" fill="hold"/>
                                        <p:tgtEl>
                                          <p:spTgt spid="658"/>
                                        </p:tgtEl>
                                        <p:attrNameLst>
                                          <p:attrName>ppt_w</p:attrName>
                                        </p:attrNameLst>
                                      </p:cBhvr>
                                      <p:tavLst>
                                        <p:tav tm="0">
                                          <p:val>
                                            <p:fltVal val="0"/>
                                          </p:val>
                                        </p:tav>
                                        <p:tav tm="100000">
                                          <p:val>
                                            <p:strVal val="#ppt_w"/>
                                          </p:val>
                                        </p:tav>
                                      </p:tavLst>
                                    </p:anim>
                                    <p:anim calcmode="lin" valueType="num">
                                      <p:cBhvr>
                                        <p:cTn id="410" dur="200" fill="hold"/>
                                        <p:tgtEl>
                                          <p:spTgt spid="658"/>
                                        </p:tgtEl>
                                        <p:attrNameLst>
                                          <p:attrName>ppt_h</p:attrName>
                                        </p:attrNameLst>
                                      </p:cBhvr>
                                      <p:tavLst>
                                        <p:tav tm="0">
                                          <p:val>
                                            <p:fltVal val="0"/>
                                          </p:val>
                                        </p:tav>
                                        <p:tav tm="100000">
                                          <p:val>
                                            <p:strVal val="#ppt_h"/>
                                          </p:val>
                                        </p:tav>
                                      </p:tavLst>
                                    </p:anim>
                                    <p:animEffect transition="in" filter="fade">
                                      <p:cBhvr>
                                        <p:cTn id="411" dur="200"/>
                                        <p:tgtEl>
                                          <p:spTgt spid="658"/>
                                        </p:tgtEl>
                                      </p:cBhvr>
                                    </p:animEffect>
                                  </p:childTnLst>
                                </p:cTn>
                              </p:par>
                              <p:par>
                                <p:cTn id="412" presetID="0" presetClass="path" presetSubtype="0" accel="50000" decel="50000" fill="hold" grpId="1" nodeType="withEffect">
                                  <p:stCondLst>
                                    <p:cond delay="300"/>
                                  </p:stCondLst>
                                  <p:childTnLst>
                                    <p:animMotion origin="layout" path="M 1.38778E-17 1.1351E-6 C -0.00278 -0.00987 -0.01319 -0.03609 -0.01667 -0.05861 C -0.02014 -0.08112 -0.02014 -0.11937 -0.02101 -0.13541 " pathEditMode="relative" rAng="0" ptsTypes="aaa">
                                      <p:cBhvr>
                                        <p:cTn id="413" dur="1000" fill="hold"/>
                                        <p:tgtEl>
                                          <p:spTgt spid="658"/>
                                        </p:tgtEl>
                                        <p:attrNameLst>
                                          <p:attrName>ppt_x</p:attrName>
                                          <p:attrName>ppt_y</p:attrName>
                                        </p:attrNameLst>
                                      </p:cBhvr>
                                      <p:rCtr x="-1059" y="-6786"/>
                                    </p:animMotion>
                                  </p:childTnLst>
                                </p:cTn>
                              </p:par>
                              <p:par>
                                <p:cTn id="414" presetID="10" presetClass="exit" presetSubtype="0" fill="hold" grpId="2" nodeType="withEffect">
                                  <p:stCondLst>
                                    <p:cond delay="300"/>
                                  </p:stCondLst>
                                  <p:childTnLst>
                                    <p:animEffect transition="out" filter="fade">
                                      <p:cBhvr>
                                        <p:cTn id="415" dur="1000"/>
                                        <p:tgtEl>
                                          <p:spTgt spid="658"/>
                                        </p:tgtEl>
                                      </p:cBhvr>
                                    </p:animEffect>
                                    <p:set>
                                      <p:cBhvr>
                                        <p:cTn id="416" dur="1" fill="hold">
                                          <p:stCondLst>
                                            <p:cond delay="999"/>
                                          </p:stCondLst>
                                        </p:cTn>
                                        <p:tgtEl>
                                          <p:spTgt spid="658"/>
                                        </p:tgtEl>
                                        <p:attrNameLst>
                                          <p:attrName>style.visibility</p:attrName>
                                        </p:attrNameLst>
                                      </p:cBhvr>
                                      <p:to>
                                        <p:strVal val="hidden"/>
                                      </p:to>
                                    </p:set>
                                  </p:childTnLst>
                                </p:cTn>
                              </p:par>
                              <p:par>
                                <p:cTn id="417" presetID="10" presetClass="entr" presetSubtype="0" fill="hold" nodeType="withEffect">
                                  <p:stCondLst>
                                    <p:cond delay="2500"/>
                                  </p:stCondLst>
                                  <p:childTnLst>
                                    <p:set>
                                      <p:cBhvr>
                                        <p:cTn id="418" dur="1" fill="hold">
                                          <p:stCondLst>
                                            <p:cond delay="0"/>
                                          </p:stCondLst>
                                        </p:cTn>
                                        <p:tgtEl>
                                          <p:spTgt spid="659"/>
                                        </p:tgtEl>
                                        <p:attrNameLst>
                                          <p:attrName>style.visibility</p:attrName>
                                        </p:attrNameLst>
                                      </p:cBhvr>
                                      <p:to>
                                        <p:strVal val="visible"/>
                                      </p:to>
                                    </p:set>
                                    <p:animEffect transition="in" filter="fade">
                                      <p:cBhvr>
                                        <p:cTn id="419" dur="500"/>
                                        <p:tgtEl>
                                          <p:spTgt spid="659"/>
                                        </p:tgtEl>
                                      </p:cBhvr>
                                    </p:animEffect>
                                  </p:childTnLst>
                                </p:cTn>
                              </p:par>
                              <p:par>
                                <p:cTn id="420" presetID="10" presetClass="entr" presetSubtype="0" fill="hold" nodeType="withEffect">
                                  <p:stCondLst>
                                    <p:cond delay="2500"/>
                                  </p:stCondLst>
                                  <p:childTnLst>
                                    <p:set>
                                      <p:cBhvr>
                                        <p:cTn id="421" dur="1" fill="hold">
                                          <p:stCondLst>
                                            <p:cond delay="0"/>
                                          </p:stCondLst>
                                        </p:cTn>
                                        <p:tgtEl>
                                          <p:spTgt spid="672"/>
                                        </p:tgtEl>
                                        <p:attrNameLst>
                                          <p:attrName>style.visibility</p:attrName>
                                        </p:attrNameLst>
                                      </p:cBhvr>
                                      <p:to>
                                        <p:strVal val="visible"/>
                                      </p:to>
                                    </p:set>
                                    <p:animEffect transition="in" filter="fade">
                                      <p:cBhvr>
                                        <p:cTn id="422" dur="500"/>
                                        <p:tgtEl>
                                          <p:spTgt spid="672"/>
                                        </p:tgtEl>
                                      </p:cBhvr>
                                    </p:animEffect>
                                  </p:childTnLst>
                                </p:cTn>
                              </p:par>
                              <p:par>
                                <p:cTn id="423" presetID="10" presetClass="entr" presetSubtype="0" fill="hold" nodeType="withEffect">
                                  <p:stCondLst>
                                    <p:cond delay="2500"/>
                                  </p:stCondLst>
                                  <p:childTnLst>
                                    <p:set>
                                      <p:cBhvr>
                                        <p:cTn id="424" dur="1" fill="hold">
                                          <p:stCondLst>
                                            <p:cond delay="0"/>
                                          </p:stCondLst>
                                        </p:cTn>
                                        <p:tgtEl>
                                          <p:spTgt spid="660"/>
                                        </p:tgtEl>
                                        <p:attrNameLst>
                                          <p:attrName>style.visibility</p:attrName>
                                        </p:attrNameLst>
                                      </p:cBhvr>
                                      <p:to>
                                        <p:strVal val="visible"/>
                                      </p:to>
                                    </p:set>
                                    <p:animEffect transition="in" filter="fade">
                                      <p:cBhvr>
                                        <p:cTn id="425" dur="500"/>
                                        <p:tgtEl>
                                          <p:spTgt spid="660"/>
                                        </p:tgtEl>
                                      </p:cBhvr>
                                    </p:animEffect>
                                  </p:childTnLst>
                                </p:cTn>
                              </p:par>
                              <p:par>
                                <p:cTn id="426" presetID="10" presetClass="entr" presetSubtype="0" fill="hold" nodeType="withEffect">
                                  <p:stCondLst>
                                    <p:cond delay="2500"/>
                                  </p:stCondLst>
                                  <p:childTnLst>
                                    <p:set>
                                      <p:cBhvr>
                                        <p:cTn id="427" dur="1" fill="hold">
                                          <p:stCondLst>
                                            <p:cond delay="0"/>
                                          </p:stCondLst>
                                        </p:cTn>
                                        <p:tgtEl>
                                          <p:spTgt spid="663"/>
                                        </p:tgtEl>
                                        <p:attrNameLst>
                                          <p:attrName>style.visibility</p:attrName>
                                        </p:attrNameLst>
                                      </p:cBhvr>
                                      <p:to>
                                        <p:strVal val="visible"/>
                                      </p:to>
                                    </p:set>
                                    <p:animEffect transition="in" filter="fade">
                                      <p:cBhvr>
                                        <p:cTn id="428" dur="500"/>
                                        <p:tgtEl>
                                          <p:spTgt spid="663"/>
                                        </p:tgtEl>
                                      </p:cBhvr>
                                    </p:animEffect>
                                  </p:childTnLst>
                                </p:cTn>
                              </p:par>
                              <p:par>
                                <p:cTn id="429" presetID="10" presetClass="entr" presetSubtype="0" fill="hold" nodeType="withEffect">
                                  <p:stCondLst>
                                    <p:cond delay="2500"/>
                                  </p:stCondLst>
                                  <p:childTnLst>
                                    <p:set>
                                      <p:cBhvr>
                                        <p:cTn id="430" dur="1" fill="hold">
                                          <p:stCondLst>
                                            <p:cond delay="0"/>
                                          </p:stCondLst>
                                        </p:cTn>
                                        <p:tgtEl>
                                          <p:spTgt spid="666"/>
                                        </p:tgtEl>
                                        <p:attrNameLst>
                                          <p:attrName>style.visibility</p:attrName>
                                        </p:attrNameLst>
                                      </p:cBhvr>
                                      <p:to>
                                        <p:strVal val="visible"/>
                                      </p:to>
                                    </p:set>
                                    <p:animEffect transition="in" filter="fade">
                                      <p:cBhvr>
                                        <p:cTn id="431" dur="500"/>
                                        <p:tgtEl>
                                          <p:spTgt spid="666"/>
                                        </p:tgtEl>
                                      </p:cBhvr>
                                    </p:animEffect>
                                  </p:childTnLst>
                                </p:cTn>
                              </p:par>
                              <p:par>
                                <p:cTn id="432" presetID="10" presetClass="entr" presetSubtype="0" fill="hold" nodeType="withEffect">
                                  <p:stCondLst>
                                    <p:cond delay="2500"/>
                                  </p:stCondLst>
                                  <p:childTnLst>
                                    <p:set>
                                      <p:cBhvr>
                                        <p:cTn id="433" dur="1" fill="hold">
                                          <p:stCondLst>
                                            <p:cond delay="0"/>
                                          </p:stCondLst>
                                        </p:cTn>
                                        <p:tgtEl>
                                          <p:spTgt spid="669"/>
                                        </p:tgtEl>
                                        <p:attrNameLst>
                                          <p:attrName>style.visibility</p:attrName>
                                        </p:attrNameLst>
                                      </p:cBhvr>
                                      <p:to>
                                        <p:strVal val="visible"/>
                                      </p:to>
                                    </p:set>
                                    <p:animEffect transition="in" filter="fade">
                                      <p:cBhvr>
                                        <p:cTn id="434" dur="500"/>
                                        <p:tgtEl>
                                          <p:spTgt spid="669"/>
                                        </p:tgtEl>
                                      </p:cBhvr>
                                    </p:animEffect>
                                  </p:childTnLst>
                                </p:cTn>
                              </p:par>
                              <p:par>
                                <p:cTn id="435" presetID="23" presetClass="entr" presetSubtype="16" fill="hold" nodeType="withEffect">
                                  <p:stCondLst>
                                    <p:cond delay="2500"/>
                                  </p:stCondLst>
                                  <p:childTnLst>
                                    <p:set>
                                      <p:cBhvr>
                                        <p:cTn id="436" dur="1" fill="hold">
                                          <p:stCondLst>
                                            <p:cond delay="0"/>
                                          </p:stCondLst>
                                        </p:cTn>
                                        <p:tgtEl>
                                          <p:spTgt spid="659"/>
                                        </p:tgtEl>
                                        <p:attrNameLst>
                                          <p:attrName>style.visibility</p:attrName>
                                        </p:attrNameLst>
                                      </p:cBhvr>
                                      <p:to>
                                        <p:strVal val="visible"/>
                                      </p:to>
                                    </p:set>
                                    <p:anim calcmode="lin" valueType="num">
                                      <p:cBhvr>
                                        <p:cTn id="437" dur="1000" fill="hold"/>
                                        <p:tgtEl>
                                          <p:spTgt spid="659"/>
                                        </p:tgtEl>
                                        <p:attrNameLst>
                                          <p:attrName>ppt_w</p:attrName>
                                        </p:attrNameLst>
                                      </p:cBhvr>
                                      <p:tavLst>
                                        <p:tav tm="0">
                                          <p:val>
                                            <p:fltVal val="0"/>
                                          </p:val>
                                        </p:tav>
                                        <p:tav tm="100000">
                                          <p:val>
                                            <p:strVal val="#ppt_w"/>
                                          </p:val>
                                        </p:tav>
                                      </p:tavLst>
                                    </p:anim>
                                    <p:anim calcmode="lin" valueType="num">
                                      <p:cBhvr>
                                        <p:cTn id="438" dur="1000" fill="hold"/>
                                        <p:tgtEl>
                                          <p:spTgt spid="659"/>
                                        </p:tgtEl>
                                        <p:attrNameLst>
                                          <p:attrName>ppt_h</p:attrName>
                                        </p:attrNameLst>
                                      </p:cBhvr>
                                      <p:tavLst>
                                        <p:tav tm="0">
                                          <p:val>
                                            <p:fltVal val="0"/>
                                          </p:val>
                                        </p:tav>
                                        <p:tav tm="100000">
                                          <p:val>
                                            <p:strVal val="#ppt_h"/>
                                          </p:val>
                                        </p:tav>
                                      </p:tavLst>
                                    </p:anim>
                                  </p:childTnLst>
                                </p:cTn>
                              </p:par>
                              <p:par>
                                <p:cTn id="439" presetID="23" presetClass="entr" presetSubtype="16" fill="hold" nodeType="withEffect">
                                  <p:stCondLst>
                                    <p:cond delay="2500"/>
                                  </p:stCondLst>
                                  <p:childTnLst>
                                    <p:set>
                                      <p:cBhvr>
                                        <p:cTn id="440" dur="1" fill="hold">
                                          <p:stCondLst>
                                            <p:cond delay="0"/>
                                          </p:stCondLst>
                                        </p:cTn>
                                        <p:tgtEl>
                                          <p:spTgt spid="672"/>
                                        </p:tgtEl>
                                        <p:attrNameLst>
                                          <p:attrName>style.visibility</p:attrName>
                                        </p:attrNameLst>
                                      </p:cBhvr>
                                      <p:to>
                                        <p:strVal val="visible"/>
                                      </p:to>
                                    </p:set>
                                    <p:anim calcmode="lin" valueType="num">
                                      <p:cBhvr>
                                        <p:cTn id="441" dur="1000" fill="hold"/>
                                        <p:tgtEl>
                                          <p:spTgt spid="672"/>
                                        </p:tgtEl>
                                        <p:attrNameLst>
                                          <p:attrName>ppt_w</p:attrName>
                                        </p:attrNameLst>
                                      </p:cBhvr>
                                      <p:tavLst>
                                        <p:tav tm="0">
                                          <p:val>
                                            <p:fltVal val="0"/>
                                          </p:val>
                                        </p:tav>
                                        <p:tav tm="100000">
                                          <p:val>
                                            <p:strVal val="#ppt_w"/>
                                          </p:val>
                                        </p:tav>
                                      </p:tavLst>
                                    </p:anim>
                                    <p:anim calcmode="lin" valueType="num">
                                      <p:cBhvr>
                                        <p:cTn id="442" dur="1000" fill="hold"/>
                                        <p:tgtEl>
                                          <p:spTgt spid="672"/>
                                        </p:tgtEl>
                                        <p:attrNameLst>
                                          <p:attrName>ppt_h</p:attrName>
                                        </p:attrNameLst>
                                      </p:cBhvr>
                                      <p:tavLst>
                                        <p:tav tm="0">
                                          <p:val>
                                            <p:fltVal val="0"/>
                                          </p:val>
                                        </p:tav>
                                        <p:tav tm="100000">
                                          <p:val>
                                            <p:strVal val="#ppt_h"/>
                                          </p:val>
                                        </p:tav>
                                      </p:tavLst>
                                    </p:anim>
                                  </p:childTnLst>
                                </p:cTn>
                              </p:par>
                              <p:par>
                                <p:cTn id="443" presetID="8" presetClass="emph" presetSubtype="0" fill="hold" nodeType="withEffect">
                                  <p:stCondLst>
                                    <p:cond delay="2500"/>
                                  </p:stCondLst>
                                  <p:childTnLst>
                                    <p:animRot by="4500000">
                                      <p:cBhvr>
                                        <p:cTn id="444" dur="1000" fill="hold"/>
                                        <p:tgtEl>
                                          <p:spTgt spid="660"/>
                                        </p:tgtEl>
                                        <p:attrNameLst>
                                          <p:attrName>r</p:attrName>
                                        </p:attrNameLst>
                                      </p:cBhvr>
                                    </p:animRot>
                                  </p:childTnLst>
                                </p:cTn>
                              </p:par>
                              <p:par>
                                <p:cTn id="445" presetID="23" presetClass="entr" presetSubtype="16" fill="hold" nodeType="withEffect">
                                  <p:stCondLst>
                                    <p:cond delay="2500"/>
                                  </p:stCondLst>
                                  <p:childTnLst>
                                    <p:set>
                                      <p:cBhvr>
                                        <p:cTn id="446" dur="1" fill="hold">
                                          <p:stCondLst>
                                            <p:cond delay="0"/>
                                          </p:stCondLst>
                                        </p:cTn>
                                        <p:tgtEl>
                                          <p:spTgt spid="660"/>
                                        </p:tgtEl>
                                        <p:attrNameLst>
                                          <p:attrName>style.visibility</p:attrName>
                                        </p:attrNameLst>
                                      </p:cBhvr>
                                      <p:to>
                                        <p:strVal val="visible"/>
                                      </p:to>
                                    </p:set>
                                    <p:anim calcmode="lin" valueType="num">
                                      <p:cBhvr>
                                        <p:cTn id="447" dur="1000" fill="hold"/>
                                        <p:tgtEl>
                                          <p:spTgt spid="660"/>
                                        </p:tgtEl>
                                        <p:attrNameLst>
                                          <p:attrName>ppt_w</p:attrName>
                                        </p:attrNameLst>
                                      </p:cBhvr>
                                      <p:tavLst>
                                        <p:tav tm="0">
                                          <p:val>
                                            <p:fltVal val="0"/>
                                          </p:val>
                                        </p:tav>
                                        <p:tav tm="100000">
                                          <p:val>
                                            <p:strVal val="#ppt_w"/>
                                          </p:val>
                                        </p:tav>
                                      </p:tavLst>
                                    </p:anim>
                                    <p:anim calcmode="lin" valueType="num">
                                      <p:cBhvr>
                                        <p:cTn id="448" dur="1000" fill="hold"/>
                                        <p:tgtEl>
                                          <p:spTgt spid="660"/>
                                        </p:tgtEl>
                                        <p:attrNameLst>
                                          <p:attrName>ppt_h</p:attrName>
                                        </p:attrNameLst>
                                      </p:cBhvr>
                                      <p:tavLst>
                                        <p:tav tm="0">
                                          <p:val>
                                            <p:fltVal val="0"/>
                                          </p:val>
                                        </p:tav>
                                        <p:tav tm="100000">
                                          <p:val>
                                            <p:strVal val="#ppt_h"/>
                                          </p:val>
                                        </p:tav>
                                      </p:tavLst>
                                    </p:anim>
                                  </p:childTnLst>
                                </p:cTn>
                              </p:par>
                              <p:par>
                                <p:cTn id="449" presetID="8" presetClass="emph" presetSubtype="0" fill="hold" nodeType="withEffect">
                                  <p:stCondLst>
                                    <p:cond delay="2500"/>
                                  </p:stCondLst>
                                  <p:childTnLst>
                                    <p:animRot by="4500000">
                                      <p:cBhvr>
                                        <p:cTn id="450" dur="1000" fill="hold"/>
                                        <p:tgtEl>
                                          <p:spTgt spid="663"/>
                                        </p:tgtEl>
                                        <p:attrNameLst>
                                          <p:attrName>r</p:attrName>
                                        </p:attrNameLst>
                                      </p:cBhvr>
                                    </p:animRot>
                                  </p:childTnLst>
                                </p:cTn>
                              </p:par>
                              <p:par>
                                <p:cTn id="451" presetID="23" presetClass="entr" presetSubtype="16" fill="hold" nodeType="withEffect">
                                  <p:stCondLst>
                                    <p:cond delay="2500"/>
                                  </p:stCondLst>
                                  <p:childTnLst>
                                    <p:set>
                                      <p:cBhvr>
                                        <p:cTn id="452" dur="1" fill="hold">
                                          <p:stCondLst>
                                            <p:cond delay="0"/>
                                          </p:stCondLst>
                                        </p:cTn>
                                        <p:tgtEl>
                                          <p:spTgt spid="663"/>
                                        </p:tgtEl>
                                        <p:attrNameLst>
                                          <p:attrName>style.visibility</p:attrName>
                                        </p:attrNameLst>
                                      </p:cBhvr>
                                      <p:to>
                                        <p:strVal val="visible"/>
                                      </p:to>
                                    </p:set>
                                    <p:anim calcmode="lin" valueType="num">
                                      <p:cBhvr>
                                        <p:cTn id="453" dur="1000" fill="hold"/>
                                        <p:tgtEl>
                                          <p:spTgt spid="663"/>
                                        </p:tgtEl>
                                        <p:attrNameLst>
                                          <p:attrName>ppt_w</p:attrName>
                                        </p:attrNameLst>
                                      </p:cBhvr>
                                      <p:tavLst>
                                        <p:tav tm="0">
                                          <p:val>
                                            <p:fltVal val="0"/>
                                          </p:val>
                                        </p:tav>
                                        <p:tav tm="100000">
                                          <p:val>
                                            <p:strVal val="#ppt_w"/>
                                          </p:val>
                                        </p:tav>
                                      </p:tavLst>
                                    </p:anim>
                                    <p:anim calcmode="lin" valueType="num">
                                      <p:cBhvr>
                                        <p:cTn id="454" dur="1000" fill="hold"/>
                                        <p:tgtEl>
                                          <p:spTgt spid="663"/>
                                        </p:tgtEl>
                                        <p:attrNameLst>
                                          <p:attrName>ppt_h</p:attrName>
                                        </p:attrNameLst>
                                      </p:cBhvr>
                                      <p:tavLst>
                                        <p:tav tm="0">
                                          <p:val>
                                            <p:fltVal val="0"/>
                                          </p:val>
                                        </p:tav>
                                        <p:tav tm="100000">
                                          <p:val>
                                            <p:strVal val="#ppt_h"/>
                                          </p:val>
                                        </p:tav>
                                      </p:tavLst>
                                    </p:anim>
                                  </p:childTnLst>
                                </p:cTn>
                              </p:par>
                              <p:par>
                                <p:cTn id="455" presetID="8" presetClass="emph" presetSubtype="0" fill="hold" nodeType="withEffect">
                                  <p:stCondLst>
                                    <p:cond delay="2500"/>
                                  </p:stCondLst>
                                  <p:childTnLst>
                                    <p:animRot by="-10800000">
                                      <p:cBhvr>
                                        <p:cTn id="456" dur="1000" fill="hold"/>
                                        <p:tgtEl>
                                          <p:spTgt spid="666"/>
                                        </p:tgtEl>
                                        <p:attrNameLst>
                                          <p:attrName>r</p:attrName>
                                        </p:attrNameLst>
                                      </p:cBhvr>
                                    </p:animRot>
                                  </p:childTnLst>
                                </p:cTn>
                              </p:par>
                              <p:par>
                                <p:cTn id="457" presetID="8" presetClass="emph" presetSubtype="0" fill="hold" nodeType="withEffect">
                                  <p:stCondLst>
                                    <p:cond delay="2500"/>
                                  </p:stCondLst>
                                  <p:childTnLst>
                                    <p:animRot by="-10800000">
                                      <p:cBhvr>
                                        <p:cTn id="458" dur="1000" fill="hold"/>
                                        <p:tgtEl>
                                          <p:spTgt spid="669"/>
                                        </p:tgtEl>
                                        <p:attrNameLst>
                                          <p:attrName>r</p:attrName>
                                        </p:attrNameLst>
                                      </p:cBhvr>
                                    </p:animRot>
                                  </p:childTnLst>
                                </p:cTn>
                              </p:par>
                              <p:par>
                                <p:cTn id="459" presetID="23" presetClass="entr" presetSubtype="16" fill="hold" nodeType="withEffect">
                                  <p:stCondLst>
                                    <p:cond delay="2500"/>
                                  </p:stCondLst>
                                  <p:childTnLst>
                                    <p:set>
                                      <p:cBhvr>
                                        <p:cTn id="460" dur="1" fill="hold">
                                          <p:stCondLst>
                                            <p:cond delay="0"/>
                                          </p:stCondLst>
                                        </p:cTn>
                                        <p:tgtEl>
                                          <p:spTgt spid="666"/>
                                        </p:tgtEl>
                                        <p:attrNameLst>
                                          <p:attrName>style.visibility</p:attrName>
                                        </p:attrNameLst>
                                      </p:cBhvr>
                                      <p:to>
                                        <p:strVal val="visible"/>
                                      </p:to>
                                    </p:set>
                                    <p:anim calcmode="lin" valueType="num">
                                      <p:cBhvr>
                                        <p:cTn id="461" dur="1000" fill="hold"/>
                                        <p:tgtEl>
                                          <p:spTgt spid="666"/>
                                        </p:tgtEl>
                                        <p:attrNameLst>
                                          <p:attrName>ppt_w</p:attrName>
                                        </p:attrNameLst>
                                      </p:cBhvr>
                                      <p:tavLst>
                                        <p:tav tm="0">
                                          <p:val>
                                            <p:fltVal val="0"/>
                                          </p:val>
                                        </p:tav>
                                        <p:tav tm="100000">
                                          <p:val>
                                            <p:strVal val="#ppt_w"/>
                                          </p:val>
                                        </p:tav>
                                      </p:tavLst>
                                    </p:anim>
                                    <p:anim calcmode="lin" valueType="num">
                                      <p:cBhvr>
                                        <p:cTn id="462" dur="1000" fill="hold"/>
                                        <p:tgtEl>
                                          <p:spTgt spid="666"/>
                                        </p:tgtEl>
                                        <p:attrNameLst>
                                          <p:attrName>ppt_h</p:attrName>
                                        </p:attrNameLst>
                                      </p:cBhvr>
                                      <p:tavLst>
                                        <p:tav tm="0">
                                          <p:val>
                                            <p:fltVal val="0"/>
                                          </p:val>
                                        </p:tav>
                                        <p:tav tm="100000">
                                          <p:val>
                                            <p:strVal val="#ppt_h"/>
                                          </p:val>
                                        </p:tav>
                                      </p:tavLst>
                                    </p:anim>
                                  </p:childTnLst>
                                </p:cTn>
                              </p:par>
                              <p:par>
                                <p:cTn id="463" presetID="23" presetClass="entr" presetSubtype="16" fill="hold" nodeType="withEffect">
                                  <p:stCondLst>
                                    <p:cond delay="2500"/>
                                  </p:stCondLst>
                                  <p:childTnLst>
                                    <p:set>
                                      <p:cBhvr>
                                        <p:cTn id="464" dur="1" fill="hold">
                                          <p:stCondLst>
                                            <p:cond delay="0"/>
                                          </p:stCondLst>
                                        </p:cTn>
                                        <p:tgtEl>
                                          <p:spTgt spid="669"/>
                                        </p:tgtEl>
                                        <p:attrNameLst>
                                          <p:attrName>style.visibility</p:attrName>
                                        </p:attrNameLst>
                                      </p:cBhvr>
                                      <p:to>
                                        <p:strVal val="visible"/>
                                      </p:to>
                                    </p:set>
                                    <p:anim calcmode="lin" valueType="num">
                                      <p:cBhvr>
                                        <p:cTn id="465" dur="1000" fill="hold"/>
                                        <p:tgtEl>
                                          <p:spTgt spid="669"/>
                                        </p:tgtEl>
                                        <p:attrNameLst>
                                          <p:attrName>ppt_w</p:attrName>
                                        </p:attrNameLst>
                                      </p:cBhvr>
                                      <p:tavLst>
                                        <p:tav tm="0">
                                          <p:val>
                                            <p:fltVal val="0"/>
                                          </p:val>
                                        </p:tav>
                                        <p:tav tm="100000">
                                          <p:val>
                                            <p:strVal val="#ppt_w"/>
                                          </p:val>
                                        </p:tav>
                                      </p:tavLst>
                                    </p:anim>
                                    <p:anim calcmode="lin" valueType="num">
                                      <p:cBhvr>
                                        <p:cTn id="466" dur="1000" fill="hold"/>
                                        <p:tgtEl>
                                          <p:spTgt spid="669"/>
                                        </p:tgtEl>
                                        <p:attrNameLst>
                                          <p:attrName>ppt_h</p:attrName>
                                        </p:attrNameLst>
                                      </p:cBhvr>
                                      <p:tavLst>
                                        <p:tav tm="0">
                                          <p:val>
                                            <p:fltVal val="0"/>
                                          </p:val>
                                        </p:tav>
                                        <p:tav tm="100000">
                                          <p:val>
                                            <p:strVal val="#ppt_h"/>
                                          </p:val>
                                        </p:tav>
                                      </p:tavLst>
                                    </p:anim>
                                  </p:childTnLst>
                                </p:cTn>
                              </p:par>
                              <p:par>
                                <p:cTn id="467" presetID="10" presetClass="exit" presetSubtype="0" fill="hold" nodeType="withEffect">
                                  <p:stCondLst>
                                    <p:cond delay="3000"/>
                                  </p:stCondLst>
                                  <p:childTnLst>
                                    <p:animEffect transition="out" filter="fade">
                                      <p:cBhvr>
                                        <p:cTn id="468" dur="500"/>
                                        <p:tgtEl>
                                          <p:spTgt spid="659"/>
                                        </p:tgtEl>
                                      </p:cBhvr>
                                    </p:animEffect>
                                    <p:set>
                                      <p:cBhvr>
                                        <p:cTn id="469" dur="1" fill="hold">
                                          <p:stCondLst>
                                            <p:cond delay="499"/>
                                          </p:stCondLst>
                                        </p:cTn>
                                        <p:tgtEl>
                                          <p:spTgt spid="659"/>
                                        </p:tgtEl>
                                        <p:attrNameLst>
                                          <p:attrName>style.visibility</p:attrName>
                                        </p:attrNameLst>
                                      </p:cBhvr>
                                      <p:to>
                                        <p:strVal val="hidden"/>
                                      </p:to>
                                    </p:set>
                                  </p:childTnLst>
                                </p:cTn>
                              </p:par>
                              <p:par>
                                <p:cTn id="470" presetID="10" presetClass="exit" presetSubtype="0" fill="hold" nodeType="withEffect">
                                  <p:stCondLst>
                                    <p:cond delay="3000"/>
                                  </p:stCondLst>
                                  <p:childTnLst>
                                    <p:animEffect transition="out" filter="fade">
                                      <p:cBhvr>
                                        <p:cTn id="471" dur="500"/>
                                        <p:tgtEl>
                                          <p:spTgt spid="672"/>
                                        </p:tgtEl>
                                      </p:cBhvr>
                                    </p:animEffect>
                                    <p:set>
                                      <p:cBhvr>
                                        <p:cTn id="472" dur="1" fill="hold">
                                          <p:stCondLst>
                                            <p:cond delay="499"/>
                                          </p:stCondLst>
                                        </p:cTn>
                                        <p:tgtEl>
                                          <p:spTgt spid="672"/>
                                        </p:tgtEl>
                                        <p:attrNameLst>
                                          <p:attrName>style.visibility</p:attrName>
                                        </p:attrNameLst>
                                      </p:cBhvr>
                                      <p:to>
                                        <p:strVal val="hidden"/>
                                      </p:to>
                                    </p:set>
                                  </p:childTnLst>
                                </p:cTn>
                              </p:par>
                              <p:par>
                                <p:cTn id="473" presetID="10" presetClass="exit" presetSubtype="0" fill="hold" nodeType="withEffect">
                                  <p:stCondLst>
                                    <p:cond delay="3000"/>
                                  </p:stCondLst>
                                  <p:childTnLst>
                                    <p:animEffect transition="out" filter="fade">
                                      <p:cBhvr>
                                        <p:cTn id="474" dur="500"/>
                                        <p:tgtEl>
                                          <p:spTgt spid="660"/>
                                        </p:tgtEl>
                                      </p:cBhvr>
                                    </p:animEffect>
                                    <p:set>
                                      <p:cBhvr>
                                        <p:cTn id="475" dur="1" fill="hold">
                                          <p:stCondLst>
                                            <p:cond delay="499"/>
                                          </p:stCondLst>
                                        </p:cTn>
                                        <p:tgtEl>
                                          <p:spTgt spid="660"/>
                                        </p:tgtEl>
                                        <p:attrNameLst>
                                          <p:attrName>style.visibility</p:attrName>
                                        </p:attrNameLst>
                                      </p:cBhvr>
                                      <p:to>
                                        <p:strVal val="hidden"/>
                                      </p:to>
                                    </p:set>
                                  </p:childTnLst>
                                </p:cTn>
                              </p:par>
                              <p:par>
                                <p:cTn id="476" presetID="10" presetClass="exit" presetSubtype="0" fill="hold" nodeType="withEffect">
                                  <p:stCondLst>
                                    <p:cond delay="3000"/>
                                  </p:stCondLst>
                                  <p:childTnLst>
                                    <p:animEffect transition="out" filter="fade">
                                      <p:cBhvr>
                                        <p:cTn id="477" dur="500"/>
                                        <p:tgtEl>
                                          <p:spTgt spid="663"/>
                                        </p:tgtEl>
                                      </p:cBhvr>
                                    </p:animEffect>
                                    <p:set>
                                      <p:cBhvr>
                                        <p:cTn id="478" dur="1" fill="hold">
                                          <p:stCondLst>
                                            <p:cond delay="499"/>
                                          </p:stCondLst>
                                        </p:cTn>
                                        <p:tgtEl>
                                          <p:spTgt spid="663"/>
                                        </p:tgtEl>
                                        <p:attrNameLst>
                                          <p:attrName>style.visibility</p:attrName>
                                        </p:attrNameLst>
                                      </p:cBhvr>
                                      <p:to>
                                        <p:strVal val="hidden"/>
                                      </p:to>
                                    </p:set>
                                  </p:childTnLst>
                                </p:cTn>
                              </p:par>
                              <p:par>
                                <p:cTn id="479" presetID="10" presetClass="exit" presetSubtype="0" fill="hold" nodeType="withEffect">
                                  <p:stCondLst>
                                    <p:cond delay="3000"/>
                                  </p:stCondLst>
                                  <p:childTnLst>
                                    <p:animEffect transition="out" filter="fade">
                                      <p:cBhvr>
                                        <p:cTn id="480" dur="500"/>
                                        <p:tgtEl>
                                          <p:spTgt spid="666"/>
                                        </p:tgtEl>
                                      </p:cBhvr>
                                    </p:animEffect>
                                    <p:set>
                                      <p:cBhvr>
                                        <p:cTn id="481" dur="1" fill="hold">
                                          <p:stCondLst>
                                            <p:cond delay="499"/>
                                          </p:stCondLst>
                                        </p:cTn>
                                        <p:tgtEl>
                                          <p:spTgt spid="666"/>
                                        </p:tgtEl>
                                        <p:attrNameLst>
                                          <p:attrName>style.visibility</p:attrName>
                                        </p:attrNameLst>
                                      </p:cBhvr>
                                      <p:to>
                                        <p:strVal val="hidden"/>
                                      </p:to>
                                    </p:set>
                                  </p:childTnLst>
                                </p:cTn>
                              </p:par>
                              <p:par>
                                <p:cTn id="482" presetID="10" presetClass="exit" presetSubtype="0" fill="hold" nodeType="withEffect">
                                  <p:stCondLst>
                                    <p:cond delay="3000"/>
                                  </p:stCondLst>
                                  <p:childTnLst>
                                    <p:animEffect transition="out" filter="fade">
                                      <p:cBhvr>
                                        <p:cTn id="483" dur="500"/>
                                        <p:tgtEl>
                                          <p:spTgt spid="669"/>
                                        </p:tgtEl>
                                      </p:cBhvr>
                                    </p:animEffect>
                                    <p:set>
                                      <p:cBhvr>
                                        <p:cTn id="484" dur="1" fill="hold">
                                          <p:stCondLst>
                                            <p:cond delay="499"/>
                                          </p:stCondLst>
                                        </p:cTn>
                                        <p:tgtEl>
                                          <p:spTgt spid="669"/>
                                        </p:tgtEl>
                                        <p:attrNameLst>
                                          <p:attrName>style.visibility</p:attrName>
                                        </p:attrNameLst>
                                      </p:cBhvr>
                                      <p:to>
                                        <p:strVal val="hidden"/>
                                      </p:to>
                                    </p:set>
                                  </p:childTnLst>
                                </p:cTn>
                              </p:par>
                              <p:par>
                                <p:cTn id="485" presetID="10" presetClass="entr" presetSubtype="0" repeatCount="2000" fill="hold" nodeType="withEffect">
                                  <p:stCondLst>
                                    <p:cond delay="1250"/>
                                  </p:stCondLst>
                                  <p:childTnLst>
                                    <p:set>
                                      <p:cBhvr>
                                        <p:cTn id="486" dur="1" fill="hold">
                                          <p:stCondLst>
                                            <p:cond delay="0"/>
                                          </p:stCondLst>
                                        </p:cTn>
                                        <p:tgtEl>
                                          <p:spTgt spid="673"/>
                                        </p:tgtEl>
                                        <p:attrNameLst>
                                          <p:attrName>style.visibility</p:attrName>
                                        </p:attrNameLst>
                                      </p:cBhvr>
                                      <p:to>
                                        <p:strVal val="visible"/>
                                      </p:to>
                                    </p:set>
                                    <p:animEffect transition="in" filter="fade">
                                      <p:cBhvr>
                                        <p:cTn id="487" dur="5000"/>
                                        <p:tgtEl>
                                          <p:spTgt spid="673"/>
                                        </p:tgtEl>
                                      </p:cBhvr>
                                    </p:animEffect>
                                  </p:childTnLst>
                                </p:cTn>
                              </p:par>
                              <p:par>
                                <p:cTn id="488" presetID="23" presetClass="entr" presetSubtype="16" repeatCount="2000" fill="hold" nodeType="withEffect">
                                  <p:stCondLst>
                                    <p:cond delay="1250"/>
                                  </p:stCondLst>
                                  <p:childTnLst>
                                    <p:set>
                                      <p:cBhvr>
                                        <p:cTn id="489" dur="1" fill="hold">
                                          <p:stCondLst>
                                            <p:cond delay="0"/>
                                          </p:stCondLst>
                                        </p:cTn>
                                        <p:tgtEl>
                                          <p:spTgt spid="673"/>
                                        </p:tgtEl>
                                        <p:attrNameLst>
                                          <p:attrName>style.visibility</p:attrName>
                                        </p:attrNameLst>
                                      </p:cBhvr>
                                      <p:to>
                                        <p:strVal val="visible"/>
                                      </p:to>
                                    </p:set>
                                    <p:anim calcmode="lin" valueType="num">
                                      <p:cBhvr>
                                        <p:cTn id="490" dur="5000" fill="hold"/>
                                        <p:tgtEl>
                                          <p:spTgt spid="673"/>
                                        </p:tgtEl>
                                        <p:attrNameLst>
                                          <p:attrName>ppt_w</p:attrName>
                                        </p:attrNameLst>
                                      </p:cBhvr>
                                      <p:tavLst>
                                        <p:tav tm="0">
                                          <p:val>
                                            <p:fltVal val="0"/>
                                          </p:val>
                                        </p:tav>
                                        <p:tav tm="100000">
                                          <p:val>
                                            <p:strVal val="#ppt_w"/>
                                          </p:val>
                                        </p:tav>
                                      </p:tavLst>
                                    </p:anim>
                                    <p:anim calcmode="lin" valueType="num">
                                      <p:cBhvr>
                                        <p:cTn id="491" dur="5000" fill="hold"/>
                                        <p:tgtEl>
                                          <p:spTgt spid="673"/>
                                        </p:tgtEl>
                                        <p:attrNameLst>
                                          <p:attrName>ppt_h</p:attrName>
                                        </p:attrNameLst>
                                      </p:cBhvr>
                                      <p:tavLst>
                                        <p:tav tm="0">
                                          <p:val>
                                            <p:fltVal val="0"/>
                                          </p:val>
                                        </p:tav>
                                        <p:tav tm="100000">
                                          <p:val>
                                            <p:strVal val="#ppt_h"/>
                                          </p:val>
                                        </p:tav>
                                      </p:tavLst>
                                    </p:anim>
                                  </p:childTnLst>
                                </p:cTn>
                              </p:par>
                              <p:par>
                                <p:cTn id="492" presetID="8" presetClass="emph" presetSubtype="0" repeatCount="2000" fill="hold" nodeType="withEffect">
                                  <p:stCondLst>
                                    <p:cond delay="1250"/>
                                  </p:stCondLst>
                                  <p:childTnLst>
                                    <p:animRot by="-2160000">
                                      <p:cBhvr>
                                        <p:cTn id="493" dur="5000" fill="hold"/>
                                        <p:tgtEl>
                                          <p:spTgt spid="673"/>
                                        </p:tgtEl>
                                        <p:attrNameLst>
                                          <p:attrName>r</p:attrName>
                                        </p:attrNameLst>
                                      </p:cBhvr>
                                    </p:animRot>
                                  </p:childTnLst>
                                </p:cTn>
                              </p:par>
                              <p:par>
                                <p:cTn id="494" presetID="10" presetClass="exit" presetSubtype="0" repeatCount="2000" fill="hold" nodeType="withEffect">
                                  <p:stCondLst>
                                    <p:cond delay="4250"/>
                                  </p:stCondLst>
                                  <p:childTnLst>
                                    <p:animEffect transition="out" filter="fade">
                                      <p:cBhvr>
                                        <p:cTn id="495" dur="5000"/>
                                        <p:tgtEl>
                                          <p:spTgt spid="673"/>
                                        </p:tgtEl>
                                      </p:cBhvr>
                                    </p:animEffect>
                                    <p:set>
                                      <p:cBhvr>
                                        <p:cTn id="496" dur="1" fill="hold">
                                          <p:stCondLst>
                                            <p:cond delay="4999"/>
                                          </p:stCondLst>
                                        </p:cTn>
                                        <p:tgtEl>
                                          <p:spTgt spid="6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97" repeatCount="indefinite" fill="remove" display="0">
                  <p:stCondLst>
                    <p:cond delay="indefinite"/>
                  </p:stCondLst>
                  <p:endCondLst>
                    <p:cond evt="onStopAudio" delay="0">
                      <p:tgtEl>
                        <p:sldTgt/>
                      </p:tgtEl>
                    </p:cond>
                  </p:endCondLst>
                </p:cTn>
                <p:tgtEl>
                  <p:spTgt spid="2"/>
                </p:tgtEl>
              </p:cMediaNode>
            </p:audio>
            <p:audio>
              <p:cMediaNode vol="80000" numSld="999">
                <p:cTn id="498" repeatCount="indefinite" fill="hold" display="0">
                  <p:stCondLst>
                    <p:cond delay="indefinite"/>
                  </p:stCondLst>
                  <p:endCondLst>
                    <p:cond evt="onStopAudio" delay="0">
                      <p:tgtEl>
                        <p:sldTgt/>
                      </p:tgtEl>
                    </p:cond>
                  </p:endCondLst>
                </p:cTn>
                <p:tgtEl>
                  <p:spTgt spid="5"/>
                </p:tgtEl>
              </p:cMediaNode>
            </p:audio>
          </p:childTnLst>
        </p:cTn>
      </p:par>
    </p:tnLst>
    <p:bldLst>
      <p:bldP spid="7" grpId="0"/>
      <p:bldP spid="28" grpId="0" animBg="1"/>
      <p:bldP spid="28" grpId="1" animBg="1"/>
      <p:bldP spid="57" grpId="0"/>
      <p:bldP spid="57" grpId="1"/>
      <p:bldP spid="16" grpId="0" animBg="1"/>
      <p:bldP spid="652" grpId="0" animBg="1"/>
      <p:bldP spid="652" grpId="1" animBg="1"/>
      <p:bldP spid="652" grpId="2" animBg="1"/>
      <p:bldP spid="653" grpId="0" animBg="1"/>
      <p:bldP spid="653" grpId="1" animBg="1"/>
      <p:bldP spid="653" grpId="2" animBg="1"/>
      <p:bldP spid="654" grpId="0" animBg="1"/>
      <p:bldP spid="654" grpId="1" animBg="1"/>
      <p:bldP spid="654" grpId="2" animBg="1"/>
      <p:bldP spid="655" grpId="0" animBg="1"/>
      <p:bldP spid="655" grpId="1" animBg="1"/>
      <p:bldP spid="655" grpId="2" animBg="1"/>
      <p:bldP spid="656" grpId="0" animBg="1"/>
      <p:bldP spid="656" grpId="1" animBg="1"/>
      <p:bldP spid="656" grpId="2" animBg="1"/>
      <p:bldP spid="657" grpId="0" animBg="1"/>
      <p:bldP spid="657" grpId="1" animBg="1"/>
      <p:bldP spid="657" grpId="2" animBg="1"/>
      <p:bldP spid="658" grpId="0" animBg="1"/>
      <p:bldP spid="658" grpId="1" animBg="1"/>
      <p:bldP spid="658" grpId="2" animBg="1"/>
      <p:bldP spid="4" grpId="0"/>
      <p:bldP spid="217" grpId="0" animBg="1"/>
      <p:bldP spid="2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22" name="组合 21"/>
          <p:cNvGrpSpPr/>
          <p:nvPr/>
        </p:nvGrpSpPr>
        <p:grpSpPr>
          <a:xfrm>
            <a:off x="4140182" y="511612"/>
            <a:ext cx="263341" cy="395013"/>
            <a:chOff x="5284519" y="1508166"/>
            <a:chExt cx="213756" cy="427512"/>
          </a:xfrm>
        </p:grpSpPr>
        <p:cxnSp>
          <p:nvCxnSpPr>
            <p:cNvPr id="23" name="直接连接符 22"/>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8" name="Rectangle 2"/>
          <p:cNvSpPr/>
          <p:nvPr/>
        </p:nvSpPr>
        <p:spPr>
          <a:xfrm>
            <a:off x="2372504" y="3956738"/>
            <a:ext cx="1756886" cy="1212498"/>
          </a:xfrm>
          <a:prstGeom prst="rect">
            <a:avLst/>
          </a:prstGeom>
        </p:spPr>
        <p:txBody>
          <a:bodyPr vert="horz" wrap="square" lIns="0" tIns="45650" rIns="91301" bIns="45650" anchor="t" anchorCtr="0">
            <a:spAutoFit/>
          </a:bodyPr>
          <a:lstStyle/>
          <a:p>
            <a:pPr indent="-4757">
              <a:lnSpc>
                <a:spcPct val="130000"/>
              </a:lnSpc>
            </a:pPr>
            <a:r>
              <a:rPr lang="zh-CN" altLang="en-US" sz="1400" dirty="0">
                <a:latin typeface="微软雅黑" pitchFamily="34" charset="-122"/>
                <a:ea typeface="微软雅黑" pitchFamily="34" charset="-122"/>
                <a:cs typeface="Arial" pitchFamily="34" charset="0"/>
              </a:rPr>
              <a:t>您的内容打在这里，或者通过复制您的文本后，在此框中选择粘贴，并只保留文字。</a:t>
            </a:r>
          </a:p>
        </p:txBody>
      </p:sp>
      <p:grpSp>
        <p:nvGrpSpPr>
          <p:cNvPr id="5" name="组合 4"/>
          <p:cNvGrpSpPr/>
          <p:nvPr/>
        </p:nvGrpSpPr>
        <p:grpSpPr>
          <a:xfrm>
            <a:off x="2177638" y="1971849"/>
            <a:ext cx="2117532" cy="4000500"/>
            <a:chOff x="2331164" y="2366010"/>
            <a:chExt cx="2117532" cy="4000500"/>
          </a:xfrm>
        </p:grpSpPr>
        <p:sp>
          <p:nvSpPr>
            <p:cNvPr id="10" name="圆角矩形 9"/>
            <p:cNvSpPr/>
            <p:nvPr/>
          </p:nvSpPr>
          <p:spPr>
            <a:xfrm>
              <a:off x="2383551" y="2407603"/>
              <a:ext cx="2015209" cy="91297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2331164" y="2366010"/>
              <a:ext cx="2117532" cy="4000500"/>
              <a:chOff x="2331164" y="2366010"/>
              <a:chExt cx="2117532" cy="4000500"/>
            </a:xfrm>
          </p:grpSpPr>
          <p:sp>
            <p:nvSpPr>
              <p:cNvPr id="32" name="Rectangle 5"/>
              <p:cNvSpPr/>
              <p:nvPr/>
            </p:nvSpPr>
            <p:spPr>
              <a:xfrm>
                <a:off x="2388314" y="2862165"/>
                <a:ext cx="2003232" cy="1405904"/>
              </a:xfrm>
              <a:prstGeom prst="rect">
                <a:avLst/>
              </a:prstGeom>
              <a:blipFill>
                <a:blip r:embed="rId3"/>
                <a:stretch>
                  <a:fillRect/>
                </a:stretch>
              </a:blipFill>
              <a:ln w="38100" cap="flat" cmpd="sng" algn="ctr">
                <a:noFill/>
                <a:prstDash val="solid"/>
              </a:ln>
              <a:effectLst/>
            </p:spPr>
            <p:txBody>
              <a:bodyPr lIns="274297" tIns="274297" rIns="91432" bIns="45716"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chemeClr val="accent2">
                      <a:lumMod val="75000"/>
                    </a:schemeClr>
                  </a:solidFill>
                  <a:effectLst/>
                  <a:uLnTx/>
                  <a:uFillTx/>
                  <a:latin typeface="微软雅黑" pitchFamily="34" charset="-122"/>
                  <a:ea typeface="微软雅黑" pitchFamily="34" charset="-122"/>
                </a:endParaRPr>
              </a:p>
            </p:txBody>
          </p:sp>
          <p:grpSp>
            <p:nvGrpSpPr>
              <p:cNvPr id="12" name="组合 11"/>
              <p:cNvGrpSpPr/>
              <p:nvPr/>
            </p:nvGrpSpPr>
            <p:grpSpPr>
              <a:xfrm>
                <a:off x="2331164" y="2366010"/>
                <a:ext cx="2117532" cy="4000500"/>
                <a:chOff x="2491184" y="2183130"/>
                <a:chExt cx="2117532" cy="4000500"/>
              </a:xfrm>
            </p:grpSpPr>
            <p:sp>
              <p:nvSpPr>
                <p:cNvPr id="2" name="圆角矩形 1"/>
                <p:cNvSpPr/>
                <p:nvPr/>
              </p:nvSpPr>
              <p:spPr>
                <a:xfrm>
                  <a:off x="2491184" y="2183130"/>
                  <a:ext cx="2117532" cy="4000500"/>
                </a:xfrm>
                <a:prstGeom prst="round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2496899" y="2207415"/>
                  <a:ext cx="2060382" cy="417358"/>
                </a:xfrm>
                <a:prstGeom prst="rect">
                  <a:avLst/>
                </a:prstGeom>
                <a:noFill/>
              </p:spPr>
              <p:txBody>
                <a:bodyPr wrap="square" rtlCol="0">
                  <a:spAutoFit/>
                </a:bodyPr>
                <a:lstStyle/>
                <a:p>
                  <a:pPr indent="-4757" algn="ctr">
                    <a:lnSpc>
                      <a:spcPct val="130000"/>
                    </a:lnSpc>
                  </a:pPr>
                  <a:r>
                    <a:rPr lang="zh-CN" altLang="en-US" b="1" dirty="0">
                      <a:solidFill>
                        <a:schemeClr val="bg1"/>
                      </a:solidFill>
                      <a:latin typeface="微软雅黑" pitchFamily="34" charset="-122"/>
                      <a:ea typeface="微软雅黑" pitchFamily="34" charset="-122"/>
                      <a:cs typeface="Segoe"/>
                    </a:rPr>
                    <a:t>单击添加标题</a:t>
                  </a:r>
                  <a:endParaRPr lang="en-US" altLang="zh-CN" b="1" dirty="0">
                    <a:solidFill>
                      <a:schemeClr val="bg1"/>
                    </a:solidFill>
                    <a:latin typeface="微软雅黑" pitchFamily="34" charset="-122"/>
                    <a:ea typeface="微软雅黑" pitchFamily="34" charset="-122"/>
                    <a:cs typeface="Segoe"/>
                  </a:endParaRPr>
                </a:p>
              </p:txBody>
            </p:sp>
          </p:grpSp>
        </p:grpSp>
      </p:grpSp>
      <p:grpSp>
        <p:nvGrpSpPr>
          <p:cNvPr id="9" name="组合 8"/>
          <p:cNvGrpSpPr/>
          <p:nvPr/>
        </p:nvGrpSpPr>
        <p:grpSpPr>
          <a:xfrm>
            <a:off x="2320117" y="5343699"/>
            <a:ext cx="1854993" cy="369332"/>
            <a:chOff x="2473643" y="5737860"/>
            <a:chExt cx="1854993" cy="369332"/>
          </a:xfrm>
        </p:grpSpPr>
        <p:sp>
          <p:nvSpPr>
            <p:cNvPr id="11" name="矩形 10"/>
            <p:cNvSpPr/>
            <p:nvPr/>
          </p:nvSpPr>
          <p:spPr>
            <a:xfrm>
              <a:off x="2473644" y="5737860"/>
              <a:ext cx="1854992" cy="3693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473643" y="5753249"/>
              <a:ext cx="1854993" cy="338554"/>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rPr>
                <a:t>销售额：</a:t>
              </a:r>
              <a:r>
                <a:rPr lang="en-US" altLang="zh-CN" sz="1600" dirty="0">
                  <a:solidFill>
                    <a:schemeClr val="bg1"/>
                  </a:solidFill>
                  <a:latin typeface="微软雅黑" pitchFamily="34" charset="-122"/>
                  <a:ea typeface="微软雅黑" pitchFamily="34" charset="-122"/>
                </a:rPr>
                <a:t>520</a:t>
              </a:r>
              <a:r>
                <a:rPr lang="zh-CN" altLang="en-US" sz="1600" dirty="0">
                  <a:solidFill>
                    <a:schemeClr val="bg1"/>
                  </a:solidFill>
                  <a:latin typeface="微软雅黑" pitchFamily="34" charset="-122"/>
                  <a:ea typeface="微软雅黑" pitchFamily="34" charset="-122"/>
                </a:rPr>
                <a:t>万</a:t>
              </a:r>
            </a:p>
          </p:txBody>
        </p:sp>
      </p:grpSp>
      <p:sp>
        <p:nvSpPr>
          <p:cNvPr id="48" name="Rectangle 2"/>
          <p:cNvSpPr/>
          <p:nvPr/>
        </p:nvSpPr>
        <p:spPr>
          <a:xfrm>
            <a:off x="4696604" y="3956738"/>
            <a:ext cx="1756886" cy="1212498"/>
          </a:xfrm>
          <a:prstGeom prst="rect">
            <a:avLst/>
          </a:prstGeom>
        </p:spPr>
        <p:txBody>
          <a:bodyPr vert="horz" wrap="square" lIns="0" tIns="45650" rIns="91301" bIns="45650" anchor="t" anchorCtr="0">
            <a:spAutoFit/>
          </a:bodyPr>
          <a:lstStyle/>
          <a:p>
            <a:pPr indent="-4757">
              <a:lnSpc>
                <a:spcPct val="130000"/>
              </a:lnSpc>
            </a:pPr>
            <a:r>
              <a:rPr lang="zh-CN" altLang="en-US" sz="1400" dirty="0">
                <a:latin typeface="微软雅黑" pitchFamily="34" charset="-122"/>
                <a:ea typeface="微软雅黑" pitchFamily="34" charset="-122"/>
                <a:cs typeface="Arial" pitchFamily="34" charset="0"/>
              </a:rPr>
              <a:t>您的内容打在这里，或者通过复制您的文本后，在此框中选择粘贴，并只保留文字。</a:t>
            </a:r>
          </a:p>
        </p:txBody>
      </p:sp>
      <p:grpSp>
        <p:nvGrpSpPr>
          <p:cNvPr id="6" name="组合 5"/>
          <p:cNvGrpSpPr/>
          <p:nvPr/>
        </p:nvGrpSpPr>
        <p:grpSpPr>
          <a:xfrm>
            <a:off x="4501738" y="1971849"/>
            <a:ext cx="2117532" cy="4000500"/>
            <a:chOff x="4655264" y="2366010"/>
            <a:chExt cx="2117532" cy="4000500"/>
          </a:xfrm>
        </p:grpSpPr>
        <p:sp>
          <p:nvSpPr>
            <p:cNvPr id="47" name="圆角矩形 46"/>
            <p:cNvSpPr/>
            <p:nvPr/>
          </p:nvSpPr>
          <p:spPr>
            <a:xfrm>
              <a:off x="4700586" y="2407603"/>
              <a:ext cx="2027440" cy="91297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5"/>
            <p:cNvSpPr/>
            <p:nvPr/>
          </p:nvSpPr>
          <p:spPr>
            <a:xfrm>
              <a:off x="4712414" y="2862165"/>
              <a:ext cx="2003232" cy="1405904"/>
            </a:xfrm>
            <a:prstGeom prst="rect">
              <a:avLst/>
            </a:prstGeom>
            <a:blipFill>
              <a:blip r:embed="rId4"/>
              <a:stretch>
                <a:fillRect/>
              </a:stretch>
            </a:blipFill>
            <a:ln w="38100" cap="flat" cmpd="sng" algn="ctr">
              <a:noFill/>
              <a:prstDash val="solid"/>
            </a:ln>
            <a:effectLst/>
          </p:spPr>
          <p:txBody>
            <a:bodyPr lIns="274297" tIns="274297" rIns="91432" bIns="45716"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chemeClr val="accent2">
                    <a:lumMod val="75000"/>
                  </a:schemeClr>
                </a:solidFill>
                <a:effectLst/>
                <a:uLnTx/>
                <a:uFillTx/>
                <a:latin typeface="微软雅黑" pitchFamily="34" charset="-122"/>
                <a:ea typeface="微软雅黑" pitchFamily="34" charset="-122"/>
              </a:endParaRPr>
            </a:p>
          </p:txBody>
        </p:sp>
        <p:grpSp>
          <p:nvGrpSpPr>
            <p:cNvPr id="50" name="组合 49"/>
            <p:cNvGrpSpPr/>
            <p:nvPr/>
          </p:nvGrpSpPr>
          <p:grpSpPr>
            <a:xfrm>
              <a:off x="4655264" y="2366010"/>
              <a:ext cx="2117532" cy="4000500"/>
              <a:chOff x="2491184" y="2183130"/>
              <a:chExt cx="2117532" cy="4000500"/>
            </a:xfrm>
          </p:grpSpPr>
          <p:sp>
            <p:nvSpPr>
              <p:cNvPr id="51" name="圆角矩形 50"/>
              <p:cNvSpPr/>
              <p:nvPr/>
            </p:nvSpPr>
            <p:spPr>
              <a:xfrm>
                <a:off x="2491184" y="2183130"/>
                <a:ext cx="2117532" cy="4000500"/>
              </a:xfrm>
              <a:prstGeom prst="round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2496899" y="2207415"/>
                <a:ext cx="2060382" cy="417358"/>
              </a:xfrm>
              <a:prstGeom prst="rect">
                <a:avLst/>
              </a:prstGeom>
              <a:noFill/>
            </p:spPr>
            <p:txBody>
              <a:bodyPr wrap="square" rtlCol="0">
                <a:spAutoFit/>
              </a:bodyPr>
              <a:lstStyle/>
              <a:p>
                <a:pPr indent="-4757" algn="ctr">
                  <a:lnSpc>
                    <a:spcPct val="130000"/>
                  </a:lnSpc>
                </a:pPr>
                <a:r>
                  <a:rPr lang="zh-CN" altLang="en-US" b="1" dirty="0">
                    <a:solidFill>
                      <a:schemeClr val="bg1"/>
                    </a:solidFill>
                    <a:latin typeface="微软雅黑" pitchFamily="34" charset="-122"/>
                    <a:ea typeface="微软雅黑" pitchFamily="34" charset="-122"/>
                    <a:cs typeface="Segoe"/>
                  </a:rPr>
                  <a:t>单击添加标题</a:t>
                </a:r>
                <a:endParaRPr lang="en-US" altLang="zh-CN" b="1" dirty="0">
                  <a:solidFill>
                    <a:schemeClr val="bg1"/>
                  </a:solidFill>
                  <a:latin typeface="微软雅黑" pitchFamily="34" charset="-122"/>
                  <a:ea typeface="微软雅黑" pitchFamily="34" charset="-122"/>
                  <a:cs typeface="Segoe"/>
                </a:endParaRPr>
              </a:p>
            </p:txBody>
          </p:sp>
        </p:grpSp>
      </p:grpSp>
      <p:grpSp>
        <p:nvGrpSpPr>
          <p:cNvPr id="13" name="组合 12"/>
          <p:cNvGrpSpPr/>
          <p:nvPr/>
        </p:nvGrpSpPr>
        <p:grpSpPr>
          <a:xfrm>
            <a:off x="4644217" y="5343699"/>
            <a:ext cx="1854993" cy="369332"/>
            <a:chOff x="4797743" y="5737860"/>
            <a:chExt cx="1854993" cy="369332"/>
          </a:xfrm>
        </p:grpSpPr>
        <p:sp>
          <p:nvSpPr>
            <p:cNvPr id="53" name="矩形 52"/>
            <p:cNvSpPr/>
            <p:nvPr/>
          </p:nvSpPr>
          <p:spPr>
            <a:xfrm>
              <a:off x="4797744" y="5737860"/>
              <a:ext cx="1854992" cy="3693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4797743" y="5753249"/>
              <a:ext cx="1854993" cy="338554"/>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rPr>
                <a:t>销售额：</a:t>
              </a:r>
              <a:r>
                <a:rPr lang="en-US" altLang="zh-CN" sz="1600" dirty="0">
                  <a:solidFill>
                    <a:schemeClr val="bg1"/>
                  </a:solidFill>
                  <a:latin typeface="微软雅黑" pitchFamily="34" charset="-122"/>
                  <a:ea typeface="微软雅黑" pitchFamily="34" charset="-122"/>
                </a:rPr>
                <a:t>430</a:t>
              </a:r>
              <a:r>
                <a:rPr lang="zh-CN" altLang="en-US" sz="1600" dirty="0">
                  <a:solidFill>
                    <a:schemeClr val="bg1"/>
                  </a:solidFill>
                  <a:latin typeface="微软雅黑" pitchFamily="34" charset="-122"/>
                  <a:ea typeface="微软雅黑" pitchFamily="34" charset="-122"/>
                </a:rPr>
                <a:t>万</a:t>
              </a:r>
            </a:p>
          </p:txBody>
        </p:sp>
      </p:grpSp>
      <p:sp>
        <p:nvSpPr>
          <p:cNvPr id="56" name="Rectangle 2"/>
          <p:cNvSpPr/>
          <p:nvPr/>
        </p:nvSpPr>
        <p:spPr>
          <a:xfrm>
            <a:off x="7016894" y="3948910"/>
            <a:ext cx="1756886" cy="1212498"/>
          </a:xfrm>
          <a:prstGeom prst="rect">
            <a:avLst/>
          </a:prstGeom>
        </p:spPr>
        <p:txBody>
          <a:bodyPr vert="horz" wrap="square" lIns="0" tIns="45650" rIns="91301" bIns="45650" anchor="t" anchorCtr="0">
            <a:spAutoFit/>
          </a:bodyPr>
          <a:lstStyle/>
          <a:p>
            <a:pPr indent="-4757">
              <a:lnSpc>
                <a:spcPct val="130000"/>
              </a:lnSpc>
            </a:pPr>
            <a:r>
              <a:rPr lang="zh-CN" altLang="en-US" sz="1400" dirty="0">
                <a:latin typeface="微软雅黑" pitchFamily="34" charset="-122"/>
                <a:ea typeface="微软雅黑" pitchFamily="34" charset="-122"/>
                <a:cs typeface="Arial" pitchFamily="34" charset="0"/>
              </a:rPr>
              <a:t>您的内容打在这里，或者通过复制您的文本后，在此框中选择粘贴，并只保留文字。</a:t>
            </a:r>
          </a:p>
        </p:txBody>
      </p:sp>
      <p:grpSp>
        <p:nvGrpSpPr>
          <p:cNvPr id="7" name="组合 6"/>
          <p:cNvGrpSpPr/>
          <p:nvPr/>
        </p:nvGrpSpPr>
        <p:grpSpPr>
          <a:xfrm>
            <a:off x="6822028" y="1975896"/>
            <a:ext cx="2117532" cy="4000500"/>
            <a:chOff x="6975554" y="2370057"/>
            <a:chExt cx="2117532" cy="4000500"/>
          </a:xfrm>
        </p:grpSpPr>
        <p:sp>
          <p:nvSpPr>
            <p:cNvPr id="55" name="圆角矩形 54"/>
            <p:cNvSpPr/>
            <p:nvPr/>
          </p:nvSpPr>
          <p:spPr>
            <a:xfrm>
              <a:off x="7020799" y="2411650"/>
              <a:ext cx="2035096" cy="91297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ectangle 5"/>
            <p:cNvSpPr/>
            <p:nvPr/>
          </p:nvSpPr>
          <p:spPr>
            <a:xfrm>
              <a:off x="7032704" y="2866212"/>
              <a:ext cx="2003232" cy="1405904"/>
            </a:xfrm>
            <a:prstGeom prst="rect">
              <a:avLst/>
            </a:prstGeom>
            <a:blipFill>
              <a:blip r:embed="rId5"/>
              <a:stretch>
                <a:fillRect/>
              </a:stretch>
            </a:blipFill>
            <a:ln w="38100" cap="flat" cmpd="sng" algn="ctr">
              <a:noFill/>
              <a:prstDash val="solid"/>
            </a:ln>
            <a:effectLst/>
          </p:spPr>
          <p:txBody>
            <a:bodyPr lIns="274297" tIns="274297" rIns="91432" bIns="45716"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chemeClr val="accent2">
                    <a:lumMod val="75000"/>
                  </a:schemeClr>
                </a:solidFill>
                <a:effectLst/>
                <a:uLnTx/>
                <a:uFillTx/>
                <a:latin typeface="微软雅黑" pitchFamily="34" charset="-122"/>
                <a:ea typeface="微软雅黑" pitchFamily="34" charset="-122"/>
              </a:endParaRPr>
            </a:p>
          </p:txBody>
        </p:sp>
        <p:grpSp>
          <p:nvGrpSpPr>
            <p:cNvPr id="58" name="组合 57"/>
            <p:cNvGrpSpPr/>
            <p:nvPr/>
          </p:nvGrpSpPr>
          <p:grpSpPr>
            <a:xfrm>
              <a:off x="6975554" y="2370057"/>
              <a:ext cx="2117532" cy="4000500"/>
              <a:chOff x="2491184" y="2183130"/>
              <a:chExt cx="2117532" cy="4000500"/>
            </a:xfrm>
          </p:grpSpPr>
          <p:sp>
            <p:nvSpPr>
              <p:cNvPr id="59" name="圆角矩形 58"/>
              <p:cNvSpPr/>
              <p:nvPr/>
            </p:nvSpPr>
            <p:spPr>
              <a:xfrm>
                <a:off x="2491184" y="2183130"/>
                <a:ext cx="2117532" cy="4000500"/>
              </a:xfrm>
              <a:prstGeom prst="round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TextBox 59"/>
              <p:cNvSpPr txBox="1"/>
              <p:nvPr/>
            </p:nvSpPr>
            <p:spPr>
              <a:xfrm>
                <a:off x="2496899" y="2207415"/>
                <a:ext cx="2060382" cy="417358"/>
              </a:xfrm>
              <a:prstGeom prst="rect">
                <a:avLst/>
              </a:prstGeom>
              <a:noFill/>
            </p:spPr>
            <p:txBody>
              <a:bodyPr wrap="square" rtlCol="0">
                <a:spAutoFit/>
              </a:bodyPr>
              <a:lstStyle/>
              <a:p>
                <a:pPr indent="-4757" algn="ctr">
                  <a:lnSpc>
                    <a:spcPct val="130000"/>
                  </a:lnSpc>
                </a:pPr>
                <a:r>
                  <a:rPr lang="zh-CN" altLang="en-US" b="1" dirty="0">
                    <a:solidFill>
                      <a:schemeClr val="bg1"/>
                    </a:solidFill>
                    <a:latin typeface="微软雅黑" pitchFamily="34" charset="-122"/>
                    <a:ea typeface="微软雅黑" pitchFamily="34" charset="-122"/>
                    <a:cs typeface="Segoe"/>
                  </a:rPr>
                  <a:t>单击添加标题</a:t>
                </a:r>
                <a:endParaRPr lang="en-US" altLang="zh-CN" b="1" dirty="0">
                  <a:solidFill>
                    <a:schemeClr val="bg1"/>
                  </a:solidFill>
                  <a:latin typeface="微软雅黑" pitchFamily="34" charset="-122"/>
                  <a:ea typeface="微软雅黑" pitchFamily="34" charset="-122"/>
                  <a:cs typeface="Segoe"/>
                </a:endParaRPr>
              </a:p>
            </p:txBody>
          </p:sp>
        </p:grpSp>
      </p:grpSp>
      <p:grpSp>
        <p:nvGrpSpPr>
          <p:cNvPr id="15" name="组合 14"/>
          <p:cNvGrpSpPr/>
          <p:nvPr/>
        </p:nvGrpSpPr>
        <p:grpSpPr>
          <a:xfrm>
            <a:off x="6964507" y="5347746"/>
            <a:ext cx="1854993" cy="369332"/>
            <a:chOff x="7118033" y="5741907"/>
            <a:chExt cx="1854993" cy="369332"/>
          </a:xfrm>
        </p:grpSpPr>
        <p:sp>
          <p:nvSpPr>
            <p:cNvPr id="61" name="矩形 60"/>
            <p:cNvSpPr/>
            <p:nvPr/>
          </p:nvSpPr>
          <p:spPr>
            <a:xfrm>
              <a:off x="7118034" y="5741907"/>
              <a:ext cx="1854992" cy="3693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Box 61"/>
            <p:cNvSpPr txBox="1"/>
            <p:nvPr/>
          </p:nvSpPr>
          <p:spPr>
            <a:xfrm>
              <a:off x="7118033" y="5757296"/>
              <a:ext cx="1854993" cy="338554"/>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rPr>
                <a:t>销售额：</a:t>
              </a:r>
              <a:r>
                <a:rPr lang="en-US" altLang="zh-CN" sz="1600" dirty="0">
                  <a:solidFill>
                    <a:schemeClr val="bg1"/>
                  </a:solidFill>
                  <a:latin typeface="微软雅黑" pitchFamily="34" charset="-122"/>
                  <a:ea typeface="微软雅黑" pitchFamily="34" charset="-122"/>
                </a:rPr>
                <a:t>208</a:t>
              </a:r>
              <a:r>
                <a:rPr lang="zh-CN" altLang="en-US" sz="1600" dirty="0">
                  <a:solidFill>
                    <a:schemeClr val="bg1"/>
                  </a:solidFill>
                  <a:latin typeface="微软雅黑" pitchFamily="34" charset="-122"/>
                  <a:ea typeface="微软雅黑" pitchFamily="34" charset="-122"/>
                </a:rPr>
                <a:t>万</a:t>
              </a:r>
            </a:p>
          </p:txBody>
        </p:sp>
      </p:grpSp>
      <p:sp>
        <p:nvSpPr>
          <p:cNvPr id="64" name="Rectangle 2"/>
          <p:cNvSpPr/>
          <p:nvPr/>
        </p:nvSpPr>
        <p:spPr>
          <a:xfrm>
            <a:off x="9348614" y="3953482"/>
            <a:ext cx="1756886" cy="1212498"/>
          </a:xfrm>
          <a:prstGeom prst="rect">
            <a:avLst/>
          </a:prstGeom>
        </p:spPr>
        <p:txBody>
          <a:bodyPr vert="horz" wrap="square" lIns="0" tIns="45650" rIns="91301" bIns="45650" anchor="t" anchorCtr="0">
            <a:spAutoFit/>
          </a:bodyPr>
          <a:lstStyle/>
          <a:p>
            <a:pPr indent="-4757">
              <a:lnSpc>
                <a:spcPct val="130000"/>
              </a:lnSpc>
            </a:pPr>
            <a:r>
              <a:rPr lang="zh-CN" altLang="en-US" sz="1400" dirty="0">
                <a:latin typeface="微软雅黑" pitchFamily="34" charset="-122"/>
                <a:ea typeface="微软雅黑" pitchFamily="34" charset="-122"/>
                <a:cs typeface="Arial" pitchFamily="34" charset="0"/>
              </a:rPr>
              <a:t>您的内容打在这里，或者通过复制您的文本后，在此框中选择粘贴，并只保留文字。</a:t>
            </a:r>
          </a:p>
        </p:txBody>
      </p:sp>
      <p:grpSp>
        <p:nvGrpSpPr>
          <p:cNvPr id="8" name="组合 7"/>
          <p:cNvGrpSpPr/>
          <p:nvPr/>
        </p:nvGrpSpPr>
        <p:grpSpPr>
          <a:xfrm>
            <a:off x="9153748" y="1968593"/>
            <a:ext cx="2117532" cy="4000500"/>
            <a:chOff x="9307274" y="2362754"/>
            <a:chExt cx="2117532" cy="4000500"/>
          </a:xfrm>
        </p:grpSpPr>
        <p:sp>
          <p:nvSpPr>
            <p:cNvPr id="63" name="圆角矩形 62"/>
            <p:cNvSpPr/>
            <p:nvPr/>
          </p:nvSpPr>
          <p:spPr>
            <a:xfrm>
              <a:off x="9354899" y="2404347"/>
              <a:ext cx="2029857" cy="91297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ectangle 5"/>
            <p:cNvSpPr/>
            <p:nvPr/>
          </p:nvSpPr>
          <p:spPr>
            <a:xfrm>
              <a:off x="9364424" y="2858909"/>
              <a:ext cx="2003232" cy="1405904"/>
            </a:xfrm>
            <a:prstGeom prst="rect">
              <a:avLst/>
            </a:prstGeom>
            <a:blipFill>
              <a:blip r:embed="rId6"/>
              <a:stretch>
                <a:fillRect/>
              </a:stretch>
            </a:blipFill>
            <a:ln w="38100" cap="flat" cmpd="sng" algn="ctr">
              <a:noFill/>
              <a:prstDash val="solid"/>
            </a:ln>
            <a:effectLst/>
          </p:spPr>
          <p:txBody>
            <a:bodyPr lIns="274297" tIns="274297" rIns="91432" bIns="45716"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chemeClr val="accent2">
                    <a:lumMod val="75000"/>
                  </a:schemeClr>
                </a:solidFill>
                <a:effectLst/>
                <a:uLnTx/>
                <a:uFillTx/>
                <a:latin typeface="微软雅黑" pitchFamily="34" charset="-122"/>
                <a:ea typeface="微软雅黑" pitchFamily="34" charset="-122"/>
              </a:endParaRPr>
            </a:p>
          </p:txBody>
        </p:sp>
        <p:grpSp>
          <p:nvGrpSpPr>
            <p:cNvPr id="66" name="组合 65"/>
            <p:cNvGrpSpPr/>
            <p:nvPr/>
          </p:nvGrpSpPr>
          <p:grpSpPr>
            <a:xfrm>
              <a:off x="9307274" y="2362754"/>
              <a:ext cx="2117532" cy="4000500"/>
              <a:chOff x="2491184" y="2183130"/>
              <a:chExt cx="2117532" cy="4000500"/>
            </a:xfrm>
          </p:grpSpPr>
          <p:sp>
            <p:nvSpPr>
              <p:cNvPr id="67" name="圆角矩形 66"/>
              <p:cNvSpPr/>
              <p:nvPr/>
            </p:nvSpPr>
            <p:spPr>
              <a:xfrm>
                <a:off x="2491184" y="2183130"/>
                <a:ext cx="2117532" cy="4000500"/>
              </a:xfrm>
              <a:prstGeom prst="roundRect">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496899" y="2207415"/>
                <a:ext cx="2060382" cy="417358"/>
              </a:xfrm>
              <a:prstGeom prst="rect">
                <a:avLst/>
              </a:prstGeom>
              <a:noFill/>
            </p:spPr>
            <p:txBody>
              <a:bodyPr wrap="square" rtlCol="0">
                <a:spAutoFit/>
              </a:bodyPr>
              <a:lstStyle/>
              <a:p>
                <a:pPr indent="-4757" algn="ctr">
                  <a:lnSpc>
                    <a:spcPct val="130000"/>
                  </a:lnSpc>
                </a:pPr>
                <a:r>
                  <a:rPr lang="zh-CN" altLang="en-US" b="1" dirty="0">
                    <a:solidFill>
                      <a:schemeClr val="bg1"/>
                    </a:solidFill>
                    <a:latin typeface="微软雅黑" pitchFamily="34" charset="-122"/>
                    <a:ea typeface="微软雅黑" pitchFamily="34" charset="-122"/>
                    <a:cs typeface="Segoe"/>
                  </a:rPr>
                  <a:t>单击添加标题</a:t>
                </a:r>
                <a:endParaRPr lang="en-US" altLang="zh-CN" b="1" dirty="0">
                  <a:solidFill>
                    <a:schemeClr val="bg1"/>
                  </a:solidFill>
                  <a:latin typeface="微软雅黑" pitchFamily="34" charset="-122"/>
                  <a:ea typeface="微软雅黑" pitchFamily="34" charset="-122"/>
                  <a:cs typeface="Segoe"/>
                </a:endParaRPr>
              </a:p>
            </p:txBody>
          </p:sp>
        </p:grpSp>
      </p:grpSp>
      <p:grpSp>
        <p:nvGrpSpPr>
          <p:cNvPr id="16" name="组合 15"/>
          <p:cNvGrpSpPr/>
          <p:nvPr/>
        </p:nvGrpSpPr>
        <p:grpSpPr>
          <a:xfrm>
            <a:off x="9296227" y="5340443"/>
            <a:ext cx="1854993" cy="369332"/>
            <a:chOff x="9449753" y="5734604"/>
            <a:chExt cx="1854993" cy="369332"/>
          </a:xfrm>
        </p:grpSpPr>
        <p:sp>
          <p:nvSpPr>
            <p:cNvPr id="69" name="矩形 68"/>
            <p:cNvSpPr/>
            <p:nvPr/>
          </p:nvSpPr>
          <p:spPr>
            <a:xfrm>
              <a:off x="9449754" y="5734604"/>
              <a:ext cx="1854992" cy="3693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69"/>
            <p:cNvSpPr txBox="1"/>
            <p:nvPr/>
          </p:nvSpPr>
          <p:spPr>
            <a:xfrm>
              <a:off x="9449753" y="5749993"/>
              <a:ext cx="1854993" cy="338554"/>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rPr>
                <a:t>销售额：</a:t>
              </a:r>
              <a:r>
                <a:rPr lang="en-US" altLang="zh-CN" sz="1600" dirty="0">
                  <a:solidFill>
                    <a:schemeClr val="bg1"/>
                  </a:solidFill>
                  <a:latin typeface="微软雅黑" pitchFamily="34" charset="-122"/>
                  <a:ea typeface="微软雅黑" pitchFamily="34" charset="-122"/>
                </a:rPr>
                <a:t>278</a:t>
              </a:r>
              <a:r>
                <a:rPr lang="zh-CN" altLang="en-US" sz="1600" dirty="0">
                  <a:solidFill>
                    <a:schemeClr val="bg1"/>
                  </a:solidFill>
                  <a:latin typeface="微软雅黑" pitchFamily="34" charset="-122"/>
                  <a:ea typeface="微软雅黑" pitchFamily="34" charset="-122"/>
                </a:rPr>
                <a:t>万</a:t>
              </a:r>
            </a:p>
          </p:txBody>
        </p:sp>
      </p:grpSp>
    </p:spTree>
    <p:extLst>
      <p:ext uri="{BB962C8B-B14F-4D97-AF65-F5344CB8AC3E}">
        <p14:creationId xmlns:p14="http://schemas.microsoft.com/office/powerpoint/2010/main" val="62436609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strVal val="#ppt_x"/>
                                          </p:val>
                                        </p:tav>
                                        <p:tav tm="100000">
                                          <p:val>
                                            <p:strVal val="#ppt_x"/>
                                          </p:val>
                                        </p:tav>
                                      </p:tavLst>
                                    </p:anim>
                                    <p:anim calcmode="lin" valueType="num">
                                      <p:cBhvr>
                                        <p:cTn id="21" dur="500" fill="hold"/>
                                        <p:tgtEl>
                                          <p:spTgt spid="28"/>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2" presetClass="entr" presetSubtype="4"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anim calcmode="lin" valueType="num">
                                      <p:cBhvr>
                                        <p:cTn id="35" dur="500" fill="hold"/>
                                        <p:tgtEl>
                                          <p:spTgt spid="48"/>
                                        </p:tgtEl>
                                        <p:attrNameLst>
                                          <p:attrName>ppt_x</p:attrName>
                                        </p:attrNameLst>
                                      </p:cBhvr>
                                      <p:tavLst>
                                        <p:tav tm="0">
                                          <p:val>
                                            <p:strVal val="#ppt_x"/>
                                          </p:val>
                                        </p:tav>
                                        <p:tav tm="100000">
                                          <p:val>
                                            <p:strVal val="#ppt_x"/>
                                          </p:val>
                                        </p:tav>
                                      </p:tavLst>
                                    </p:anim>
                                    <p:anim calcmode="lin" valueType="num">
                                      <p:cBhvr>
                                        <p:cTn id="36" dur="500" fill="hold"/>
                                        <p:tgtEl>
                                          <p:spTgt spid="48"/>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anim calcmode="lin" valueType="num">
                                      <p:cBhvr>
                                        <p:cTn id="40" dur="500" fill="hold"/>
                                        <p:tgtEl>
                                          <p:spTgt spid="13"/>
                                        </p:tgtEl>
                                        <p:attrNameLst>
                                          <p:attrName>ppt_x</p:attrName>
                                        </p:attrNameLst>
                                      </p:cBhvr>
                                      <p:tavLst>
                                        <p:tav tm="0">
                                          <p:val>
                                            <p:strVal val="#ppt_x"/>
                                          </p:val>
                                        </p:tav>
                                        <p:tav tm="100000">
                                          <p:val>
                                            <p:strVal val="#ppt_x"/>
                                          </p:val>
                                        </p:tav>
                                      </p:tavLst>
                                    </p:anim>
                                    <p:anim calcmode="lin" valueType="num">
                                      <p:cBhvr>
                                        <p:cTn id="41" dur="500" fill="hold"/>
                                        <p:tgtEl>
                                          <p:spTgt spid="13"/>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2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anim calcmode="lin" valueType="num">
                                      <p:cBhvr>
                                        <p:cTn id="50" dur="500" fill="hold"/>
                                        <p:tgtEl>
                                          <p:spTgt spid="56"/>
                                        </p:tgtEl>
                                        <p:attrNameLst>
                                          <p:attrName>ppt_x</p:attrName>
                                        </p:attrNameLst>
                                      </p:cBhvr>
                                      <p:tavLst>
                                        <p:tav tm="0">
                                          <p:val>
                                            <p:strVal val="#ppt_x"/>
                                          </p:val>
                                        </p:tav>
                                        <p:tav tm="100000">
                                          <p:val>
                                            <p:strVal val="#ppt_x"/>
                                          </p:val>
                                        </p:tav>
                                      </p:tavLst>
                                    </p:anim>
                                    <p:anim calcmode="lin" valueType="num">
                                      <p:cBhvr>
                                        <p:cTn id="51" dur="500" fill="hold"/>
                                        <p:tgtEl>
                                          <p:spTgt spid="56"/>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anim calcmode="lin" valueType="num">
                                      <p:cBhvr>
                                        <p:cTn id="55" dur="500" fill="hold"/>
                                        <p:tgtEl>
                                          <p:spTgt spid="15"/>
                                        </p:tgtEl>
                                        <p:attrNameLst>
                                          <p:attrName>ppt_x</p:attrName>
                                        </p:attrNameLst>
                                      </p:cBhvr>
                                      <p:tavLst>
                                        <p:tav tm="0">
                                          <p:val>
                                            <p:strVal val="#ppt_x"/>
                                          </p:val>
                                        </p:tav>
                                        <p:tav tm="100000">
                                          <p:val>
                                            <p:strVal val="#ppt_x"/>
                                          </p:val>
                                        </p:tav>
                                      </p:tavLst>
                                    </p:anim>
                                    <p:anim calcmode="lin" valueType="num">
                                      <p:cBhvr>
                                        <p:cTn id="56" dur="500" fill="hold"/>
                                        <p:tgtEl>
                                          <p:spTgt spid="15"/>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22" presetClass="entr" presetSubtype="4"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par>
                          <p:cTn id="61" fill="hold">
                            <p:stCondLst>
                              <p:cond delay="4500"/>
                            </p:stCondLst>
                            <p:childTnLst>
                              <p:par>
                                <p:cTn id="62" presetID="42" presetClass="entr" presetSubtype="0"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anim calcmode="lin" valueType="num">
                                      <p:cBhvr>
                                        <p:cTn id="65" dur="500" fill="hold"/>
                                        <p:tgtEl>
                                          <p:spTgt spid="64"/>
                                        </p:tgtEl>
                                        <p:attrNameLst>
                                          <p:attrName>ppt_x</p:attrName>
                                        </p:attrNameLst>
                                      </p:cBhvr>
                                      <p:tavLst>
                                        <p:tav tm="0">
                                          <p:val>
                                            <p:strVal val="#ppt_x"/>
                                          </p:val>
                                        </p:tav>
                                        <p:tav tm="100000">
                                          <p:val>
                                            <p:strVal val="#ppt_x"/>
                                          </p:val>
                                        </p:tav>
                                      </p:tavLst>
                                    </p:anim>
                                    <p:anim calcmode="lin" valueType="num">
                                      <p:cBhvr>
                                        <p:cTn id="66" dur="500" fill="hold"/>
                                        <p:tgtEl>
                                          <p:spTgt spid="64"/>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anim calcmode="lin" valueType="num">
                                      <p:cBhvr>
                                        <p:cTn id="70" dur="500" fill="hold"/>
                                        <p:tgtEl>
                                          <p:spTgt spid="16"/>
                                        </p:tgtEl>
                                        <p:attrNameLst>
                                          <p:attrName>ppt_x</p:attrName>
                                        </p:attrNameLst>
                                      </p:cBhvr>
                                      <p:tavLst>
                                        <p:tav tm="0">
                                          <p:val>
                                            <p:strVal val="#ppt_x"/>
                                          </p:val>
                                        </p:tav>
                                        <p:tav tm="100000">
                                          <p:val>
                                            <p:strVal val="#ppt_x"/>
                                          </p:val>
                                        </p:tav>
                                      </p:tavLst>
                                    </p:anim>
                                    <p:anim calcmode="lin" valueType="num">
                                      <p:cBhvr>
                                        <p:cTn id="7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48" grpId="0"/>
      <p:bldP spid="56" grpId="0"/>
      <p:bldP spid="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645561" y="2130621"/>
            <a:ext cx="1134464" cy="1134464"/>
          </a:xfrm>
          <a:prstGeom prst="rect">
            <a:avLst/>
          </a:prstGeom>
          <a:solidFill>
            <a:srgbClr val="66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7" name="矩形 6"/>
          <p:cNvSpPr/>
          <p:nvPr/>
        </p:nvSpPr>
        <p:spPr>
          <a:xfrm>
            <a:off x="3868603" y="2130621"/>
            <a:ext cx="1134464" cy="1134464"/>
          </a:xfrm>
          <a:prstGeom prst="rect">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8" name="矩形 7"/>
          <p:cNvSpPr/>
          <p:nvPr/>
        </p:nvSpPr>
        <p:spPr>
          <a:xfrm>
            <a:off x="5091644" y="2130621"/>
            <a:ext cx="1134464" cy="113446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9" name="矩形 8"/>
          <p:cNvSpPr/>
          <p:nvPr/>
        </p:nvSpPr>
        <p:spPr>
          <a:xfrm>
            <a:off x="2645561" y="3343843"/>
            <a:ext cx="1134464" cy="113446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0" name="矩形 9"/>
          <p:cNvSpPr/>
          <p:nvPr/>
        </p:nvSpPr>
        <p:spPr>
          <a:xfrm>
            <a:off x="3868603" y="3343843"/>
            <a:ext cx="1134464" cy="1134464"/>
          </a:xfrm>
          <a:prstGeom prst="rect">
            <a:avLst/>
          </a:prstGeom>
          <a:solidFill>
            <a:schemeClr val="bg2">
              <a:lumMod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1" name="矩形 10"/>
          <p:cNvSpPr/>
          <p:nvPr/>
        </p:nvSpPr>
        <p:spPr>
          <a:xfrm>
            <a:off x="5091644" y="3343843"/>
            <a:ext cx="1134464" cy="1134464"/>
          </a:xfrm>
          <a:prstGeom prst="rect">
            <a:avLst/>
          </a:prstGeom>
          <a:solidFill>
            <a:schemeClr val="accent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2" name="矩形 11"/>
          <p:cNvSpPr/>
          <p:nvPr/>
        </p:nvSpPr>
        <p:spPr>
          <a:xfrm>
            <a:off x="2645561" y="4557064"/>
            <a:ext cx="1134464" cy="1134464"/>
          </a:xfrm>
          <a:prstGeom prst="rect">
            <a:avLst/>
          </a:prstGeom>
          <a:solidFill>
            <a:schemeClr val="bg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3" name="矩形 12"/>
          <p:cNvSpPr/>
          <p:nvPr/>
        </p:nvSpPr>
        <p:spPr>
          <a:xfrm>
            <a:off x="3868603" y="4557064"/>
            <a:ext cx="1134464" cy="1134464"/>
          </a:xfrm>
          <a:prstGeom prst="rect">
            <a:avLst/>
          </a:prstGeom>
          <a:solidFill>
            <a:schemeClr val="accent3">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4" name="矩形 13"/>
          <p:cNvSpPr/>
          <p:nvPr/>
        </p:nvSpPr>
        <p:spPr>
          <a:xfrm>
            <a:off x="5091644" y="4557064"/>
            <a:ext cx="1134464" cy="113446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5" name="矩形 14"/>
          <p:cNvSpPr/>
          <p:nvPr/>
        </p:nvSpPr>
        <p:spPr>
          <a:xfrm>
            <a:off x="2645561" y="2130621"/>
            <a:ext cx="1134464" cy="1134464"/>
          </a:xfrm>
          <a:prstGeom prst="rect">
            <a:avLst/>
          </a:prstGeom>
          <a:blipFill>
            <a:blip r:embed="rId3"/>
            <a:srcRect/>
            <a:stretch>
              <a:fillRect l="-86745" r="-3698" b="-7114"/>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6" name="矩形 15"/>
          <p:cNvSpPr/>
          <p:nvPr/>
        </p:nvSpPr>
        <p:spPr>
          <a:xfrm>
            <a:off x="3868603" y="3343843"/>
            <a:ext cx="1134464" cy="1134464"/>
          </a:xfrm>
          <a:prstGeom prst="rect">
            <a:avLst/>
          </a:prstGeom>
          <a:blipFill>
            <a:blip r:embed="rId4"/>
            <a:srcRect/>
            <a:stretch>
              <a:fillRect l="-1" t="-27169" r="-14508" b="-9813"/>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7" name="矩形 16"/>
          <p:cNvSpPr/>
          <p:nvPr/>
        </p:nvSpPr>
        <p:spPr>
          <a:xfrm>
            <a:off x="5091644" y="2130621"/>
            <a:ext cx="1134464" cy="1134464"/>
          </a:xfrm>
          <a:prstGeom prst="rect">
            <a:avLst/>
          </a:prstGeom>
          <a:blipFill>
            <a:blip r:embed="rId5"/>
            <a:srcRect/>
            <a:stretch>
              <a:fillRect l="-15781" r="-27531" b="-4544"/>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8" name="矩形 17"/>
          <p:cNvSpPr/>
          <p:nvPr/>
        </p:nvSpPr>
        <p:spPr>
          <a:xfrm>
            <a:off x="5091644" y="4557064"/>
            <a:ext cx="1134464" cy="1134464"/>
          </a:xfrm>
          <a:prstGeom prst="rect">
            <a:avLst/>
          </a:prstGeom>
          <a:blipFill>
            <a:blip r:embed="rId6"/>
            <a:srcRect/>
            <a:stretch>
              <a:fillRect l="-35634" r="-30125" b="-3438"/>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9" name="矩形 18"/>
          <p:cNvSpPr/>
          <p:nvPr/>
        </p:nvSpPr>
        <p:spPr>
          <a:xfrm>
            <a:off x="2645561" y="4557064"/>
            <a:ext cx="1134464" cy="1134464"/>
          </a:xfrm>
          <a:prstGeom prst="rect">
            <a:avLst/>
          </a:prstGeom>
          <a:blipFill>
            <a:blip r:embed="rId7"/>
            <a:srcRect/>
            <a:stretch>
              <a:fillRect l="-27581" t="-1" r="-20914" b="-4701"/>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20" name="线形标注 2(带强调线) 2"/>
          <p:cNvSpPr>
            <a:spLocks/>
          </p:cNvSpPr>
          <p:nvPr/>
        </p:nvSpPr>
        <p:spPr bwMode="auto">
          <a:xfrm>
            <a:off x="7228417" y="2190779"/>
            <a:ext cx="4193563" cy="570947"/>
          </a:xfrm>
          <a:prstGeom prst="accentCallout2">
            <a:avLst>
              <a:gd name="adj1" fmla="val 21366"/>
              <a:gd name="adj2" fmla="val -1991"/>
              <a:gd name="adj3" fmla="val 18745"/>
              <a:gd name="adj4" fmla="val -80296"/>
              <a:gd name="adj5" fmla="val 66369"/>
              <a:gd name="adj6" fmla="val -86411"/>
            </a:avLst>
          </a:prstGeom>
          <a:noFill/>
          <a:ln w="19050" cmpd="sng">
            <a:solidFill>
              <a:schemeClr val="accent2">
                <a:lumMod val="75000"/>
              </a:schemeClr>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21" name="线形标注 2(带强调线) 3"/>
          <p:cNvSpPr>
            <a:spLocks/>
          </p:cNvSpPr>
          <p:nvPr/>
        </p:nvSpPr>
        <p:spPr bwMode="auto">
          <a:xfrm>
            <a:off x="7228417" y="2909304"/>
            <a:ext cx="4193561" cy="572813"/>
          </a:xfrm>
          <a:prstGeom prst="accentCallout2">
            <a:avLst>
              <a:gd name="adj1" fmla="val 21366"/>
              <a:gd name="adj2" fmla="val -1991"/>
              <a:gd name="adj3" fmla="val 20681"/>
              <a:gd name="adj4" fmla="val -22926"/>
              <a:gd name="adj5" fmla="val -57167"/>
              <a:gd name="adj6" fmla="val -31815"/>
            </a:avLst>
          </a:prstGeom>
          <a:noFill/>
          <a:ln w="19050" cmpd="sng">
            <a:solidFill>
              <a:schemeClr val="accent2">
                <a:lumMod val="75000"/>
              </a:schemeClr>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400" dirty="0">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22" name="线形标注 2(带强调线) 4"/>
          <p:cNvSpPr>
            <a:spLocks/>
          </p:cNvSpPr>
          <p:nvPr/>
        </p:nvSpPr>
        <p:spPr bwMode="auto">
          <a:xfrm>
            <a:off x="7228417" y="3619189"/>
            <a:ext cx="4193561" cy="572813"/>
          </a:xfrm>
          <a:prstGeom prst="accentCallout2">
            <a:avLst>
              <a:gd name="adj1" fmla="val 21366"/>
              <a:gd name="adj2" fmla="val -1991"/>
              <a:gd name="adj3" fmla="val 22171"/>
              <a:gd name="adj4" fmla="val -43032"/>
              <a:gd name="adj5" fmla="val 22153"/>
              <a:gd name="adj6" fmla="val -59153"/>
            </a:avLst>
          </a:prstGeom>
          <a:noFill/>
          <a:ln w="19050" cmpd="sng">
            <a:solidFill>
              <a:schemeClr val="accent2">
                <a:lumMod val="75000"/>
              </a:schemeClr>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23" name="线形标注 2(带强调线) 5"/>
          <p:cNvSpPr>
            <a:spLocks/>
          </p:cNvSpPr>
          <p:nvPr/>
        </p:nvSpPr>
        <p:spPr bwMode="auto">
          <a:xfrm>
            <a:off x="7228417" y="4339441"/>
            <a:ext cx="4193563" cy="570947"/>
          </a:xfrm>
          <a:prstGeom prst="accentCallout2">
            <a:avLst>
              <a:gd name="adj1" fmla="val 48468"/>
              <a:gd name="adj2" fmla="val -1968"/>
              <a:gd name="adj3" fmla="val 47782"/>
              <a:gd name="adj4" fmla="val -82347"/>
              <a:gd name="adj5" fmla="val 82199"/>
              <a:gd name="adj6" fmla="val -85088"/>
            </a:avLst>
          </a:prstGeom>
          <a:noFill/>
          <a:ln w="19050" cmpd="sng">
            <a:solidFill>
              <a:schemeClr val="accent2">
                <a:lumMod val="75000"/>
              </a:schemeClr>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24" name="线形标注 2(带强调线) 6"/>
          <p:cNvSpPr>
            <a:spLocks/>
          </p:cNvSpPr>
          <p:nvPr/>
        </p:nvSpPr>
        <p:spPr bwMode="auto">
          <a:xfrm>
            <a:off x="7228419" y="5057966"/>
            <a:ext cx="4193561" cy="572813"/>
          </a:xfrm>
          <a:prstGeom prst="accentCallout2">
            <a:avLst>
              <a:gd name="adj1" fmla="val 21366"/>
              <a:gd name="adj2" fmla="val -1991"/>
              <a:gd name="adj3" fmla="val 22616"/>
              <a:gd name="adj4" fmla="val -23181"/>
              <a:gd name="adj5" fmla="val -39750"/>
              <a:gd name="adj6" fmla="val -31556"/>
            </a:avLst>
          </a:prstGeom>
          <a:noFill/>
          <a:ln w="19050" cmpd="sng">
            <a:solidFill>
              <a:schemeClr val="accent2">
                <a:lumMod val="75000"/>
              </a:schemeClr>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latin typeface="微软雅黑" pitchFamily="34" charset="-122"/>
                <a:ea typeface="微软雅黑" pitchFamily="34" charset="-122"/>
                <a:sym typeface="微软雅黑" pitchFamily="34" charset="-122"/>
              </a:rPr>
              <a:t>在此录入上述图表的综合描述说明，在此录入上述图表的综合描述说明。</a:t>
            </a:r>
          </a:p>
        </p:txBody>
      </p:sp>
    </p:spTree>
    <p:extLst>
      <p:ext uri="{BB962C8B-B14F-4D97-AF65-F5344CB8AC3E}">
        <p14:creationId xmlns:p14="http://schemas.microsoft.com/office/powerpoint/2010/main" val="241011055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3" presetClass="entr" presetSubtype="528" fill="hold" grpId="0" nodeType="afterEffect">
                                  <p:stCondLst>
                                    <p:cond delay="100"/>
                                  </p:stCondLst>
                                  <p:childTnLst>
                                    <p:set>
                                      <p:cBhvr>
                                        <p:cTn id="14" dur="1" fill="hold">
                                          <p:stCondLst>
                                            <p:cond delay="0"/>
                                          </p:stCondLst>
                                        </p:cTn>
                                        <p:tgtEl>
                                          <p:spTgt spid="6"/>
                                        </p:tgtEl>
                                        <p:attrNameLst>
                                          <p:attrName>style.visibility</p:attrName>
                                        </p:attrNameLst>
                                      </p:cBhvr>
                                      <p:to>
                                        <p:strVal val="visible"/>
                                      </p:to>
                                    </p:set>
                                    <p:anim calcmode="lin" valueType="num">
                                      <p:cBhvr>
                                        <p:cTn id="15" dur="300" fill="hold"/>
                                        <p:tgtEl>
                                          <p:spTgt spid="6"/>
                                        </p:tgtEl>
                                        <p:attrNameLst>
                                          <p:attrName>ppt_w</p:attrName>
                                        </p:attrNameLst>
                                      </p:cBhvr>
                                      <p:tavLst>
                                        <p:tav tm="0">
                                          <p:val>
                                            <p:fltVal val="0"/>
                                          </p:val>
                                        </p:tav>
                                        <p:tav tm="100000">
                                          <p:val>
                                            <p:strVal val="#ppt_w"/>
                                          </p:val>
                                        </p:tav>
                                      </p:tavLst>
                                    </p:anim>
                                    <p:anim calcmode="lin" valueType="num">
                                      <p:cBhvr>
                                        <p:cTn id="16" dur="300" fill="hold"/>
                                        <p:tgtEl>
                                          <p:spTgt spid="6"/>
                                        </p:tgtEl>
                                        <p:attrNameLst>
                                          <p:attrName>ppt_h</p:attrName>
                                        </p:attrNameLst>
                                      </p:cBhvr>
                                      <p:tavLst>
                                        <p:tav tm="0">
                                          <p:val>
                                            <p:fltVal val="0"/>
                                          </p:val>
                                        </p:tav>
                                        <p:tav tm="100000">
                                          <p:val>
                                            <p:strVal val="#ppt_h"/>
                                          </p:val>
                                        </p:tav>
                                      </p:tavLst>
                                    </p:anim>
                                    <p:anim calcmode="lin" valueType="num">
                                      <p:cBhvr>
                                        <p:cTn id="17" dur="300" fill="hold"/>
                                        <p:tgtEl>
                                          <p:spTgt spid="6"/>
                                        </p:tgtEl>
                                        <p:attrNameLst>
                                          <p:attrName>ppt_x</p:attrName>
                                        </p:attrNameLst>
                                      </p:cBhvr>
                                      <p:tavLst>
                                        <p:tav tm="0">
                                          <p:val>
                                            <p:fltVal val="0.5"/>
                                          </p:val>
                                        </p:tav>
                                        <p:tav tm="100000">
                                          <p:val>
                                            <p:strVal val="#ppt_x"/>
                                          </p:val>
                                        </p:tav>
                                      </p:tavLst>
                                    </p:anim>
                                    <p:anim calcmode="lin" valueType="num">
                                      <p:cBhvr>
                                        <p:cTn id="18" dur="300" fill="hold"/>
                                        <p:tgtEl>
                                          <p:spTgt spid="6"/>
                                        </p:tgtEl>
                                        <p:attrNameLst>
                                          <p:attrName>ppt_y</p:attrName>
                                        </p:attrNameLst>
                                      </p:cBhvr>
                                      <p:tavLst>
                                        <p:tav tm="0">
                                          <p:val>
                                            <p:fltVal val="0.5"/>
                                          </p:val>
                                        </p:tav>
                                        <p:tav tm="100000">
                                          <p:val>
                                            <p:strVal val="#ppt_y"/>
                                          </p:val>
                                        </p:tav>
                                      </p:tavLst>
                                    </p:anim>
                                  </p:childTnLst>
                                </p:cTn>
                              </p:par>
                              <p:par>
                                <p:cTn id="19" presetID="26" presetClass="emph" presetSubtype="0" fill="hold" grpId="1" nodeType="withEffect">
                                  <p:stCondLst>
                                    <p:cond delay="400"/>
                                  </p:stCondLst>
                                  <p:childTnLst>
                                    <p:animEffect transition="out" filter="fade">
                                      <p:cBhvr>
                                        <p:cTn id="20" dur="300" tmFilter="0, 0; .2, .5; .8, .5; 1, 0"/>
                                        <p:tgtEl>
                                          <p:spTgt spid="6"/>
                                        </p:tgtEl>
                                      </p:cBhvr>
                                    </p:animEffect>
                                    <p:animScale>
                                      <p:cBhvr>
                                        <p:cTn id="21" dur="150" autoRev="1" fill="hold"/>
                                        <p:tgtEl>
                                          <p:spTgt spid="6"/>
                                        </p:tgtEl>
                                      </p:cBhvr>
                                      <p:by x="105000" y="105000"/>
                                    </p:animScale>
                                  </p:childTnLst>
                                </p:cTn>
                              </p:par>
                              <p:par>
                                <p:cTn id="22" presetID="23" presetClass="entr" presetSubtype="528"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p:cTn id="24" dur="300" fill="hold"/>
                                        <p:tgtEl>
                                          <p:spTgt spid="7"/>
                                        </p:tgtEl>
                                        <p:attrNameLst>
                                          <p:attrName>ppt_w</p:attrName>
                                        </p:attrNameLst>
                                      </p:cBhvr>
                                      <p:tavLst>
                                        <p:tav tm="0">
                                          <p:val>
                                            <p:fltVal val="0"/>
                                          </p:val>
                                        </p:tav>
                                        <p:tav tm="100000">
                                          <p:val>
                                            <p:strVal val="#ppt_w"/>
                                          </p:val>
                                        </p:tav>
                                      </p:tavLst>
                                    </p:anim>
                                    <p:anim calcmode="lin" valueType="num">
                                      <p:cBhvr>
                                        <p:cTn id="25" dur="300" fill="hold"/>
                                        <p:tgtEl>
                                          <p:spTgt spid="7"/>
                                        </p:tgtEl>
                                        <p:attrNameLst>
                                          <p:attrName>ppt_h</p:attrName>
                                        </p:attrNameLst>
                                      </p:cBhvr>
                                      <p:tavLst>
                                        <p:tav tm="0">
                                          <p:val>
                                            <p:fltVal val="0"/>
                                          </p:val>
                                        </p:tav>
                                        <p:tav tm="100000">
                                          <p:val>
                                            <p:strVal val="#ppt_h"/>
                                          </p:val>
                                        </p:tav>
                                      </p:tavLst>
                                    </p:anim>
                                    <p:anim calcmode="lin" valueType="num">
                                      <p:cBhvr>
                                        <p:cTn id="26" dur="300" fill="hold"/>
                                        <p:tgtEl>
                                          <p:spTgt spid="7"/>
                                        </p:tgtEl>
                                        <p:attrNameLst>
                                          <p:attrName>ppt_x</p:attrName>
                                        </p:attrNameLst>
                                      </p:cBhvr>
                                      <p:tavLst>
                                        <p:tav tm="0">
                                          <p:val>
                                            <p:fltVal val="0.5"/>
                                          </p:val>
                                        </p:tav>
                                        <p:tav tm="100000">
                                          <p:val>
                                            <p:strVal val="#ppt_x"/>
                                          </p:val>
                                        </p:tav>
                                      </p:tavLst>
                                    </p:anim>
                                    <p:anim calcmode="lin" valueType="num">
                                      <p:cBhvr>
                                        <p:cTn id="27" dur="300" fill="hold"/>
                                        <p:tgtEl>
                                          <p:spTgt spid="7"/>
                                        </p:tgtEl>
                                        <p:attrNameLst>
                                          <p:attrName>ppt_y</p:attrName>
                                        </p:attrNameLst>
                                      </p:cBhvr>
                                      <p:tavLst>
                                        <p:tav tm="0">
                                          <p:val>
                                            <p:fltVal val="0.5"/>
                                          </p:val>
                                        </p:tav>
                                        <p:tav tm="100000">
                                          <p:val>
                                            <p:strVal val="#ppt_y"/>
                                          </p:val>
                                        </p:tav>
                                      </p:tavLst>
                                    </p:anim>
                                  </p:childTnLst>
                                </p:cTn>
                              </p:par>
                              <p:par>
                                <p:cTn id="28" presetID="26" presetClass="emph" presetSubtype="0" fill="hold" grpId="1" nodeType="withEffect">
                                  <p:stCondLst>
                                    <p:cond delay="500"/>
                                  </p:stCondLst>
                                  <p:childTnLst>
                                    <p:animEffect transition="out" filter="fade">
                                      <p:cBhvr>
                                        <p:cTn id="29" dur="300" tmFilter="0, 0; .2, .5; .8, .5; 1, 0"/>
                                        <p:tgtEl>
                                          <p:spTgt spid="7"/>
                                        </p:tgtEl>
                                      </p:cBhvr>
                                    </p:animEffect>
                                    <p:animScale>
                                      <p:cBhvr>
                                        <p:cTn id="30" dur="150" autoRev="1" fill="hold"/>
                                        <p:tgtEl>
                                          <p:spTgt spid="7"/>
                                        </p:tgtEl>
                                      </p:cBhvr>
                                      <p:by x="105000" y="105000"/>
                                    </p:animScale>
                                  </p:childTnLst>
                                </p:cTn>
                              </p:par>
                              <p:par>
                                <p:cTn id="31" presetID="23" presetClass="entr" presetSubtype="528" fill="hold" grpId="0" nodeType="withEffect">
                                  <p:stCondLst>
                                    <p:cond delay="300"/>
                                  </p:stCondLst>
                                  <p:childTnLst>
                                    <p:set>
                                      <p:cBhvr>
                                        <p:cTn id="32" dur="1" fill="hold">
                                          <p:stCondLst>
                                            <p:cond delay="0"/>
                                          </p:stCondLst>
                                        </p:cTn>
                                        <p:tgtEl>
                                          <p:spTgt spid="8"/>
                                        </p:tgtEl>
                                        <p:attrNameLst>
                                          <p:attrName>style.visibility</p:attrName>
                                        </p:attrNameLst>
                                      </p:cBhvr>
                                      <p:to>
                                        <p:strVal val="visible"/>
                                      </p:to>
                                    </p:set>
                                    <p:anim calcmode="lin" valueType="num">
                                      <p:cBhvr>
                                        <p:cTn id="33" dur="300" fill="hold"/>
                                        <p:tgtEl>
                                          <p:spTgt spid="8"/>
                                        </p:tgtEl>
                                        <p:attrNameLst>
                                          <p:attrName>ppt_w</p:attrName>
                                        </p:attrNameLst>
                                      </p:cBhvr>
                                      <p:tavLst>
                                        <p:tav tm="0">
                                          <p:val>
                                            <p:fltVal val="0"/>
                                          </p:val>
                                        </p:tav>
                                        <p:tav tm="100000">
                                          <p:val>
                                            <p:strVal val="#ppt_w"/>
                                          </p:val>
                                        </p:tav>
                                      </p:tavLst>
                                    </p:anim>
                                    <p:anim calcmode="lin" valueType="num">
                                      <p:cBhvr>
                                        <p:cTn id="34" dur="300" fill="hold"/>
                                        <p:tgtEl>
                                          <p:spTgt spid="8"/>
                                        </p:tgtEl>
                                        <p:attrNameLst>
                                          <p:attrName>ppt_h</p:attrName>
                                        </p:attrNameLst>
                                      </p:cBhvr>
                                      <p:tavLst>
                                        <p:tav tm="0">
                                          <p:val>
                                            <p:fltVal val="0"/>
                                          </p:val>
                                        </p:tav>
                                        <p:tav tm="100000">
                                          <p:val>
                                            <p:strVal val="#ppt_h"/>
                                          </p:val>
                                        </p:tav>
                                      </p:tavLst>
                                    </p:anim>
                                    <p:anim calcmode="lin" valueType="num">
                                      <p:cBhvr>
                                        <p:cTn id="35" dur="300" fill="hold"/>
                                        <p:tgtEl>
                                          <p:spTgt spid="8"/>
                                        </p:tgtEl>
                                        <p:attrNameLst>
                                          <p:attrName>ppt_x</p:attrName>
                                        </p:attrNameLst>
                                      </p:cBhvr>
                                      <p:tavLst>
                                        <p:tav tm="0">
                                          <p:val>
                                            <p:fltVal val="0.5"/>
                                          </p:val>
                                        </p:tav>
                                        <p:tav tm="100000">
                                          <p:val>
                                            <p:strVal val="#ppt_x"/>
                                          </p:val>
                                        </p:tav>
                                      </p:tavLst>
                                    </p:anim>
                                    <p:anim calcmode="lin" valueType="num">
                                      <p:cBhvr>
                                        <p:cTn id="36" dur="300" fill="hold"/>
                                        <p:tgtEl>
                                          <p:spTgt spid="8"/>
                                        </p:tgtEl>
                                        <p:attrNameLst>
                                          <p:attrName>ppt_y</p:attrName>
                                        </p:attrNameLst>
                                      </p:cBhvr>
                                      <p:tavLst>
                                        <p:tav tm="0">
                                          <p:val>
                                            <p:fltVal val="0.5"/>
                                          </p:val>
                                        </p:tav>
                                        <p:tav tm="100000">
                                          <p:val>
                                            <p:strVal val="#ppt_y"/>
                                          </p:val>
                                        </p:tav>
                                      </p:tavLst>
                                    </p:anim>
                                  </p:childTnLst>
                                </p:cTn>
                              </p:par>
                              <p:par>
                                <p:cTn id="37" presetID="26" presetClass="emph" presetSubtype="0" fill="hold" grpId="1" nodeType="withEffect">
                                  <p:stCondLst>
                                    <p:cond delay="600"/>
                                  </p:stCondLst>
                                  <p:childTnLst>
                                    <p:animEffect transition="out" filter="fade">
                                      <p:cBhvr>
                                        <p:cTn id="38" dur="300" tmFilter="0, 0; .2, .5; .8, .5; 1, 0"/>
                                        <p:tgtEl>
                                          <p:spTgt spid="8"/>
                                        </p:tgtEl>
                                      </p:cBhvr>
                                    </p:animEffect>
                                    <p:animScale>
                                      <p:cBhvr>
                                        <p:cTn id="39" dur="150" autoRev="1" fill="hold"/>
                                        <p:tgtEl>
                                          <p:spTgt spid="8"/>
                                        </p:tgtEl>
                                      </p:cBhvr>
                                      <p:by x="105000" y="105000"/>
                                    </p:animScale>
                                  </p:childTnLst>
                                </p:cTn>
                              </p:par>
                              <p:par>
                                <p:cTn id="40" presetID="23" presetClass="entr" presetSubtype="528" fill="hold" grpId="0" nodeType="withEffect">
                                  <p:stCondLst>
                                    <p:cond delay="400"/>
                                  </p:stCondLst>
                                  <p:childTnLst>
                                    <p:set>
                                      <p:cBhvr>
                                        <p:cTn id="41" dur="1" fill="hold">
                                          <p:stCondLst>
                                            <p:cond delay="0"/>
                                          </p:stCondLst>
                                        </p:cTn>
                                        <p:tgtEl>
                                          <p:spTgt spid="9"/>
                                        </p:tgtEl>
                                        <p:attrNameLst>
                                          <p:attrName>style.visibility</p:attrName>
                                        </p:attrNameLst>
                                      </p:cBhvr>
                                      <p:to>
                                        <p:strVal val="visible"/>
                                      </p:to>
                                    </p:set>
                                    <p:anim calcmode="lin" valueType="num">
                                      <p:cBhvr>
                                        <p:cTn id="42" dur="300" fill="hold"/>
                                        <p:tgtEl>
                                          <p:spTgt spid="9"/>
                                        </p:tgtEl>
                                        <p:attrNameLst>
                                          <p:attrName>ppt_w</p:attrName>
                                        </p:attrNameLst>
                                      </p:cBhvr>
                                      <p:tavLst>
                                        <p:tav tm="0">
                                          <p:val>
                                            <p:fltVal val="0"/>
                                          </p:val>
                                        </p:tav>
                                        <p:tav tm="100000">
                                          <p:val>
                                            <p:strVal val="#ppt_w"/>
                                          </p:val>
                                        </p:tav>
                                      </p:tavLst>
                                    </p:anim>
                                    <p:anim calcmode="lin" valueType="num">
                                      <p:cBhvr>
                                        <p:cTn id="43" dur="300" fill="hold"/>
                                        <p:tgtEl>
                                          <p:spTgt spid="9"/>
                                        </p:tgtEl>
                                        <p:attrNameLst>
                                          <p:attrName>ppt_h</p:attrName>
                                        </p:attrNameLst>
                                      </p:cBhvr>
                                      <p:tavLst>
                                        <p:tav tm="0">
                                          <p:val>
                                            <p:fltVal val="0"/>
                                          </p:val>
                                        </p:tav>
                                        <p:tav tm="100000">
                                          <p:val>
                                            <p:strVal val="#ppt_h"/>
                                          </p:val>
                                        </p:tav>
                                      </p:tavLst>
                                    </p:anim>
                                    <p:anim calcmode="lin" valueType="num">
                                      <p:cBhvr>
                                        <p:cTn id="44" dur="300" fill="hold"/>
                                        <p:tgtEl>
                                          <p:spTgt spid="9"/>
                                        </p:tgtEl>
                                        <p:attrNameLst>
                                          <p:attrName>ppt_x</p:attrName>
                                        </p:attrNameLst>
                                      </p:cBhvr>
                                      <p:tavLst>
                                        <p:tav tm="0">
                                          <p:val>
                                            <p:fltVal val="0.5"/>
                                          </p:val>
                                        </p:tav>
                                        <p:tav tm="100000">
                                          <p:val>
                                            <p:strVal val="#ppt_x"/>
                                          </p:val>
                                        </p:tav>
                                      </p:tavLst>
                                    </p:anim>
                                    <p:anim calcmode="lin" valueType="num">
                                      <p:cBhvr>
                                        <p:cTn id="45" dur="300" fill="hold"/>
                                        <p:tgtEl>
                                          <p:spTgt spid="9"/>
                                        </p:tgtEl>
                                        <p:attrNameLst>
                                          <p:attrName>ppt_y</p:attrName>
                                        </p:attrNameLst>
                                      </p:cBhvr>
                                      <p:tavLst>
                                        <p:tav tm="0">
                                          <p:val>
                                            <p:fltVal val="0.5"/>
                                          </p:val>
                                        </p:tav>
                                        <p:tav tm="100000">
                                          <p:val>
                                            <p:strVal val="#ppt_y"/>
                                          </p:val>
                                        </p:tav>
                                      </p:tavLst>
                                    </p:anim>
                                  </p:childTnLst>
                                </p:cTn>
                              </p:par>
                              <p:par>
                                <p:cTn id="46" presetID="26" presetClass="emph" presetSubtype="0" fill="hold" grpId="1" nodeType="withEffect">
                                  <p:stCondLst>
                                    <p:cond delay="700"/>
                                  </p:stCondLst>
                                  <p:childTnLst>
                                    <p:animEffect transition="out" filter="fade">
                                      <p:cBhvr>
                                        <p:cTn id="47" dur="300" tmFilter="0, 0; .2, .5; .8, .5; 1, 0"/>
                                        <p:tgtEl>
                                          <p:spTgt spid="9"/>
                                        </p:tgtEl>
                                      </p:cBhvr>
                                    </p:animEffect>
                                    <p:animScale>
                                      <p:cBhvr>
                                        <p:cTn id="48" dur="150" autoRev="1" fill="hold"/>
                                        <p:tgtEl>
                                          <p:spTgt spid="9"/>
                                        </p:tgtEl>
                                      </p:cBhvr>
                                      <p:by x="105000" y="105000"/>
                                    </p:animScale>
                                  </p:childTnLst>
                                </p:cTn>
                              </p:par>
                              <p:par>
                                <p:cTn id="49" presetID="23" presetClass="entr" presetSubtype="528" fill="hold" grpId="0" nodeType="withEffect">
                                  <p:stCondLst>
                                    <p:cond delay="500"/>
                                  </p:stCondLst>
                                  <p:childTnLst>
                                    <p:set>
                                      <p:cBhvr>
                                        <p:cTn id="50" dur="1" fill="hold">
                                          <p:stCondLst>
                                            <p:cond delay="0"/>
                                          </p:stCondLst>
                                        </p:cTn>
                                        <p:tgtEl>
                                          <p:spTgt spid="10"/>
                                        </p:tgtEl>
                                        <p:attrNameLst>
                                          <p:attrName>style.visibility</p:attrName>
                                        </p:attrNameLst>
                                      </p:cBhvr>
                                      <p:to>
                                        <p:strVal val="visible"/>
                                      </p:to>
                                    </p:set>
                                    <p:anim calcmode="lin" valueType="num">
                                      <p:cBhvr>
                                        <p:cTn id="51" dur="300" fill="hold"/>
                                        <p:tgtEl>
                                          <p:spTgt spid="10"/>
                                        </p:tgtEl>
                                        <p:attrNameLst>
                                          <p:attrName>ppt_w</p:attrName>
                                        </p:attrNameLst>
                                      </p:cBhvr>
                                      <p:tavLst>
                                        <p:tav tm="0">
                                          <p:val>
                                            <p:fltVal val="0"/>
                                          </p:val>
                                        </p:tav>
                                        <p:tav tm="100000">
                                          <p:val>
                                            <p:strVal val="#ppt_w"/>
                                          </p:val>
                                        </p:tav>
                                      </p:tavLst>
                                    </p:anim>
                                    <p:anim calcmode="lin" valueType="num">
                                      <p:cBhvr>
                                        <p:cTn id="52" dur="300" fill="hold"/>
                                        <p:tgtEl>
                                          <p:spTgt spid="10"/>
                                        </p:tgtEl>
                                        <p:attrNameLst>
                                          <p:attrName>ppt_h</p:attrName>
                                        </p:attrNameLst>
                                      </p:cBhvr>
                                      <p:tavLst>
                                        <p:tav tm="0">
                                          <p:val>
                                            <p:fltVal val="0"/>
                                          </p:val>
                                        </p:tav>
                                        <p:tav tm="100000">
                                          <p:val>
                                            <p:strVal val="#ppt_h"/>
                                          </p:val>
                                        </p:tav>
                                      </p:tavLst>
                                    </p:anim>
                                    <p:anim calcmode="lin" valueType="num">
                                      <p:cBhvr>
                                        <p:cTn id="53" dur="300" fill="hold"/>
                                        <p:tgtEl>
                                          <p:spTgt spid="10"/>
                                        </p:tgtEl>
                                        <p:attrNameLst>
                                          <p:attrName>ppt_x</p:attrName>
                                        </p:attrNameLst>
                                      </p:cBhvr>
                                      <p:tavLst>
                                        <p:tav tm="0">
                                          <p:val>
                                            <p:fltVal val="0.5"/>
                                          </p:val>
                                        </p:tav>
                                        <p:tav tm="100000">
                                          <p:val>
                                            <p:strVal val="#ppt_x"/>
                                          </p:val>
                                        </p:tav>
                                      </p:tavLst>
                                    </p:anim>
                                    <p:anim calcmode="lin" valueType="num">
                                      <p:cBhvr>
                                        <p:cTn id="54" dur="300" fill="hold"/>
                                        <p:tgtEl>
                                          <p:spTgt spid="10"/>
                                        </p:tgtEl>
                                        <p:attrNameLst>
                                          <p:attrName>ppt_y</p:attrName>
                                        </p:attrNameLst>
                                      </p:cBhvr>
                                      <p:tavLst>
                                        <p:tav tm="0">
                                          <p:val>
                                            <p:fltVal val="0.5"/>
                                          </p:val>
                                        </p:tav>
                                        <p:tav tm="100000">
                                          <p:val>
                                            <p:strVal val="#ppt_y"/>
                                          </p:val>
                                        </p:tav>
                                      </p:tavLst>
                                    </p:anim>
                                  </p:childTnLst>
                                </p:cTn>
                              </p:par>
                              <p:par>
                                <p:cTn id="55" presetID="26" presetClass="emph" presetSubtype="0" fill="hold" grpId="1" nodeType="withEffect">
                                  <p:stCondLst>
                                    <p:cond delay="800"/>
                                  </p:stCondLst>
                                  <p:childTnLst>
                                    <p:animEffect transition="out" filter="fade">
                                      <p:cBhvr>
                                        <p:cTn id="56" dur="300" tmFilter="0, 0; .2, .5; .8, .5; 1, 0"/>
                                        <p:tgtEl>
                                          <p:spTgt spid="10"/>
                                        </p:tgtEl>
                                      </p:cBhvr>
                                    </p:animEffect>
                                    <p:animScale>
                                      <p:cBhvr>
                                        <p:cTn id="57" dur="150" autoRev="1" fill="hold"/>
                                        <p:tgtEl>
                                          <p:spTgt spid="10"/>
                                        </p:tgtEl>
                                      </p:cBhvr>
                                      <p:by x="105000" y="105000"/>
                                    </p:animScale>
                                  </p:childTnLst>
                                </p:cTn>
                              </p:par>
                              <p:par>
                                <p:cTn id="58" presetID="23" presetClass="entr" presetSubtype="528" fill="hold" grpId="0" nodeType="withEffect">
                                  <p:stCondLst>
                                    <p:cond delay="600"/>
                                  </p:stCondLst>
                                  <p:childTnLst>
                                    <p:set>
                                      <p:cBhvr>
                                        <p:cTn id="59" dur="1" fill="hold">
                                          <p:stCondLst>
                                            <p:cond delay="0"/>
                                          </p:stCondLst>
                                        </p:cTn>
                                        <p:tgtEl>
                                          <p:spTgt spid="11"/>
                                        </p:tgtEl>
                                        <p:attrNameLst>
                                          <p:attrName>style.visibility</p:attrName>
                                        </p:attrNameLst>
                                      </p:cBhvr>
                                      <p:to>
                                        <p:strVal val="visible"/>
                                      </p:to>
                                    </p:set>
                                    <p:anim calcmode="lin" valueType="num">
                                      <p:cBhvr>
                                        <p:cTn id="60" dur="300" fill="hold"/>
                                        <p:tgtEl>
                                          <p:spTgt spid="11"/>
                                        </p:tgtEl>
                                        <p:attrNameLst>
                                          <p:attrName>ppt_w</p:attrName>
                                        </p:attrNameLst>
                                      </p:cBhvr>
                                      <p:tavLst>
                                        <p:tav tm="0">
                                          <p:val>
                                            <p:fltVal val="0"/>
                                          </p:val>
                                        </p:tav>
                                        <p:tav tm="100000">
                                          <p:val>
                                            <p:strVal val="#ppt_w"/>
                                          </p:val>
                                        </p:tav>
                                      </p:tavLst>
                                    </p:anim>
                                    <p:anim calcmode="lin" valueType="num">
                                      <p:cBhvr>
                                        <p:cTn id="61" dur="300" fill="hold"/>
                                        <p:tgtEl>
                                          <p:spTgt spid="11"/>
                                        </p:tgtEl>
                                        <p:attrNameLst>
                                          <p:attrName>ppt_h</p:attrName>
                                        </p:attrNameLst>
                                      </p:cBhvr>
                                      <p:tavLst>
                                        <p:tav tm="0">
                                          <p:val>
                                            <p:fltVal val="0"/>
                                          </p:val>
                                        </p:tav>
                                        <p:tav tm="100000">
                                          <p:val>
                                            <p:strVal val="#ppt_h"/>
                                          </p:val>
                                        </p:tav>
                                      </p:tavLst>
                                    </p:anim>
                                    <p:anim calcmode="lin" valueType="num">
                                      <p:cBhvr>
                                        <p:cTn id="62" dur="300" fill="hold"/>
                                        <p:tgtEl>
                                          <p:spTgt spid="11"/>
                                        </p:tgtEl>
                                        <p:attrNameLst>
                                          <p:attrName>ppt_x</p:attrName>
                                        </p:attrNameLst>
                                      </p:cBhvr>
                                      <p:tavLst>
                                        <p:tav tm="0">
                                          <p:val>
                                            <p:fltVal val="0.5"/>
                                          </p:val>
                                        </p:tav>
                                        <p:tav tm="100000">
                                          <p:val>
                                            <p:strVal val="#ppt_x"/>
                                          </p:val>
                                        </p:tav>
                                      </p:tavLst>
                                    </p:anim>
                                    <p:anim calcmode="lin" valueType="num">
                                      <p:cBhvr>
                                        <p:cTn id="63" dur="300" fill="hold"/>
                                        <p:tgtEl>
                                          <p:spTgt spid="11"/>
                                        </p:tgtEl>
                                        <p:attrNameLst>
                                          <p:attrName>ppt_y</p:attrName>
                                        </p:attrNameLst>
                                      </p:cBhvr>
                                      <p:tavLst>
                                        <p:tav tm="0">
                                          <p:val>
                                            <p:fltVal val="0.5"/>
                                          </p:val>
                                        </p:tav>
                                        <p:tav tm="100000">
                                          <p:val>
                                            <p:strVal val="#ppt_y"/>
                                          </p:val>
                                        </p:tav>
                                      </p:tavLst>
                                    </p:anim>
                                  </p:childTnLst>
                                </p:cTn>
                              </p:par>
                              <p:par>
                                <p:cTn id="64" presetID="26" presetClass="emph" presetSubtype="0" fill="hold" grpId="1" nodeType="withEffect">
                                  <p:stCondLst>
                                    <p:cond delay="900"/>
                                  </p:stCondLst>
                                  <p:childTnLst>
                                    <p:animEffect transition="out" filter="fade">
                                      <p:cBhvr>
                                        <p:cTn id="65" dur="300" tmFilter="0, 0; .2, .5; .8, .5; 1, 0"/>
                                        <p:tgtEl>
                                          <p:spTgt spid="11"/>
                                        </p:tgtEl>
                                      </p:cBhvr>
                                    </p:animEffect>
                                    <p:animScale>
                                      <p:cBhvr>
                                        <p:cTn id="66" dur="150" autoRev="1" fill="hold"/>
                                        <p:tgtEl>
                                          <p:spTgt spid="11"/>
                                        </p:tgtEl>
                                      </p:cBhvr>
                                      <p:by x="105000" y="105000"/>
                                    </p:animScale>
                                  </p:childTnLst>
                                </p:cTn>
                              </p:par>
                              <p:par>
                                <p:cTn id="67" presetID="23" presetClass="entr" presetSubtype="528" fill="hold" grpId="0" nodeType="withEffect">
                                  <p:stCondLst>
                                    <p:cond delay="7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300" fill="hold"/>
                                        <p:tgtEl>
                                          <p:spTgt spid="12"/>
                                        </p:tgtEl>
                                        <p:attrNameLst>
                                          <p:attrName>ppt_w</p:attrName>
                                        </p:attrNameLst>
                                      </p:cBhvr>
                                      <p:tavLst>
                                        <p:tav tm="0">
                                          <p:val>
                                            <p:fltVal val="0"/>
                                          </p:val>
                                        </p:tav>
                                        <p:tav tm="100000">
                                          <p:val>
                                            <p:strVal val="#ppt_w"/>
                                          </p:val>
                                        </p:tav>
                                      </p:tavLst>
                                    </p:anim>
                                    <p:anim calcmode="lin" valueType="num">
                                      <p:cBhvr>
                                        <p:cTn id="70" dur="300" fill="hold"/>
                                        <p:tgtEl>
                                          <p:spTgt spid="12"/>
                                        </p:tgtEl>
                                        <p:attrNameLst>
                                          <p:attrName>ppt_h</p:attrName>
                                        </p:attrNameLst>
                                      </p:cBhvr>
                                      <p:tavLst>
                                        <p:tav tm="0">
                                          <p:val>
                                            <p:fltVal val="0"/>
                                          </p:val>
                                        </p:tav>
                                        <p:tav tm="100000">
                                          <p:val>
                                            <p:strVal val="#ppt_h"/>
                                          </p:val>
                                        </p:tav>
                                      </p:tavLst>
                                    </p:anim>
                                    <p:anim calcmode="lin" valueType="num">
                                      <p:cBhvr>
                                        <p:cTn id="71" dur="300" fill="hold"/>
                                        <p:tgtEl>
                                          <p:spTgt spid="12"/>
                                        </p:tgtEl>
                                        <p:attrNameLst>
                                          <p:attrName>ppt_x</p:attrName>
                                        </p:attrNameLst>
                                      </p:cBhvr>
                                      <p:tavLst>
                                        <p:tav tm="0">
                                          <p:val>
                                            <p:fltVal val="0.5"/>
                                          </p:val>
                                        </p:tav>
                                        <p:tav tm="100000">
                                          <p:val>
                                            <p:strVal val="#ppt_x"/>
                                          </p:val>
                                        </p:tav>
                                      </p:tavLst>
                                    </p:anim>
                                    <p:anim calcmode="lin" valueType="num">
                                      <p:cBhvr>
                                        <p:cTn id="72" dur="300" fill="hold"/>
                                        <p:tgtEl>
                                          <p:spTgt spid="12"/>
                                        </p:tgtEl>
                                        <p:attrNameLst>
                                          <p:attrName>ppt_y</p:attrName>
                                        </p:attrNameLst>
                                      </p:cBhvr>
                                      <p:tavLst>
                                        <p:tav tm="0">
                                          <p:val>
                                            <p:fltVal val="0.5"/>
                                          </p:val>
                                        </p:tav>
                                        <p:tav tm="100000">
                                          <p:val>
                                            <p:strVal val="#ppt_y"/>
                                          </p:val>
                                        </p:tav>
                                      </p:tavLst>
                                    </p:anim>
                                  </p:childTnLst>
                                </p:cTn>
                              </p:par>
                              <p:par>
                                <p:cTn id="73" presetID="26" presetClass="emph" presetSubtype="0" fill="hold" grpId="1" nodeType="withEffect">
                                  <p:stCondLst>
                                    <p:cond delay="1000"/>
                                  </p:stCondLst>
                                  <p:childTnLst>
                                    <p:animEffect transition="out" filter="fade">
                                      <p:cBhvr>
                                        <p:cTn id="74" dur="300" tmFilter="0, 0; .2, .5; .8, .5; 1, 0"/>
                                        <p:tgtEl>
                                          <p:spTgt spid="12"/>
                                        </p:tgtEl>
                                      </p:cBhvr>
                                    </p:animEffect>
                                    <p:animScale>
                                      <p:cBhvr>
                                        <p:cTn id="75" dur="150" autoRev="1" fill="hold"/>
                                        <p:tgtEl>
                                          <p:spTgt spid="12"/>
                                        </p:tgtEl>
                                      </p:cBhvr>
                                      <p:by x="105000" y="105000"/>
                                    </p:animScale>
                                  </p:childTnLst>
                                </p:cTn>
                              </p:par>
                              <p:par>
                                <p:cTn id="76" presetID="23" presetClass="entr" presetSubtype="528" fill="hold" grpId="0" nodeType="withEffect">
                                  <p:stCondLst>
                                    <p:cond delay="800"/>
                                  </p:stCondLst>
                                  <p:childTnLst>
                                    <p:set>
                                      <p:cBhvr>
                                        <p:cTn id="77" dur="1" fill="hold">
                                          <p:stCondLst>
                                            <p:cond delay="0"/>
                                          </p:stCondLst>
                                        </p:cTn>
                                        <p:tgtEl>
                                          <p:spTgt spid="13"/>
                                        </p:tgtEl>
                                        <p:attrNameLst>
                                          <p:attrName>style.visibility</p:attrName>
                                        </p:attrNameLst>
                                      </p:cBhvr>
                                      <p:to>
                                        <p:strVal val="visible"/>
                                      </p:to>
                                    </p:set>
                                    <p:anim calcmode="lin" valueType="num">
                                      <p:cBhvr>
                                        <p:cTn id="78" dur="300" fill="hold"/>
                                        <p:tgtEl>
                                          <p:spTgt spid="13"/>
                                        </p:tgtEl>
                                        <p:attrNameLst>
                                          <p:attrName>ppt_w</p:attrName>
                                        </p:attrNameLst>
                                      </p:cBhvr>
                                      <p:tavLst>
                                        <p:tav tm="0">
                                          <p:val>
                                            <p:fltVal val="0"/>
                                          </p:val>
                                        </p:tav>
                                        <p:tav tm="100000">
                                          <p:val>
                                            <p:strVal val="#ppt_w"/>
                                          </p:val>
                                        </p:tav>
                                      </p:tavLst>
                                    </p:anim>
                                    <p:anim calcmode="lin" valueType="num">
                                      <p:cBhvr>
                                        <p:cTn id="79" dur="300" fill="hold"/>
                                        <p:tgtEl>
                                          <p:spTgt spid="13"/>
                                        </p:tgtEl>
                                        <p:attrNameLst>
                                          <p:attrName>ppt_h</p:attrName>
                                        </p:attrNameLst>
                                      </p:cBhvr>
                                      <p:tavLst>
                                        <p:tav tm="0">
                                          <p:val>
                                            <p:fltVal val="0"/>
                                          </p:val>
                                        </p:tav>
                                        <p:tav tm="100000">
                                          <p:val>
                                            <p:strVal val="#ppt_h"/>
                                          </p:val>
                                        </p:tav>
                                      </p:tavLst>
                                    </p:anim>
                                    <p:anim calcmode="lin" valueType="num">
                                      <p:cBhvr>
                                        <p:cTn id="80" dur="300" fill="hold"/>
                                        <p:tgtEl>
                                          <p:spTgt spid="13"/>
                                        </p:tgtEl>
                                        <p:attrNameLst>
                                          <p:attrName>ppt_x</p:attrName>
                                        </p:attrNameLst>
                                      </p:cBhvr>
                                      <p:tavLst>
                                        <p:tav tm="0">
                                          <p:val>
                                            <p:fltVal val="0.5"/>
                                          </p:val>
                                        </p:tav>
                                        <p:tav tm="100000">
                                          <p:val>
                                            <p:strVal val="#ppt_x"/>
                                          </p:val>
                                        </p:tav>
                                      </p:tavLst>
                                    </p:anim>
                                    <p:anim calcmode="lin" valueType="num">
                                      <p:cBhvr>
                                        <p:cTn id="81" dur="300" fill="hold"/>
                                        <p:tgtEl>
                                          <p:spTgt spid="13"/>
                                        </p:tgtEl>
                                        <p:attrNameLst>
                                          <p:attrName>ppt_y</p:attrName>
                                        </p:attrNameLst>
                                      </p:cBhvr>
                                      <p:tavLst>
                                        <p:tav tm="0">
                                          <p:val>
                                            <p:fltVal val="0.5"/>
                                          </p:val>
                                        </p:tav>
                                        <p:tav tm="100000">
                                          <p:val>
                                            <p:strVal val="#ppt_y"/>
                                          </p:val>
                                        </p:tav>
                                      </p:tavLst>
                                    </p:anim>
                                  </p:childTnLst>
                                </p:cTn>
                              </p:par>
                              <p:par>
                                <p:cTn id="82" presetID="26" presetClass="emph" presetSubtype="0" fill="hold" grpId="1" nodeType="withEffect">
                                  <p:stCondLst>
                                    <p:cond delay="1100"/>
                                  </p:stCondLst>
                                  <p:childTnLst>
                                    <p:animEffect transition="out" filter="fade">
                                      <p:cBhvr>
                                        <p:cTn id="83" dur="300" tmFilter="0, 0; .2, .5; .8, .5; 1, 0"/>
                                        <p:tgtEl>
                                          <p:spTgt spid="13"/>
                                        </p:tgtEl>
                                      </p:cBhvr>
                                    </p:animEffect>
                                    <p:animScale>
                                      <p:cBhvr>
                                        <p:cTn id="84" dur="150" autoRev="1" fill="hold"/>
                                        <p:tgtEl>
                                          <p:spTgt spid="13"/>
                                        </p:tgtEl>
                                      </p:cBhvr>
                                      <p:by x="105000" y="105000"/>
                                    </p:animScale>
                                  </p:childTnLst>
                                </p:cTn>
                              </p:par>
                              <p:par>
                                <p:cTn id="85" presetID="23" presetClass="entr" presetSubtype="528" fill="hold" grpId="0" nodeType="withEffect">
                                  <p:stCondLst>
                                    <p:cond delay="900"/>
                                  </p:stCondLst>
                                  <p:childTnLst>
                                    <p:set>
                                      <p:cBhvr>
                                        <p:cTn id="86" dur="1" fill="hold">
                                          <p:stCondLst>
                                            <p:cond delay="0"/>
                                          </p:stCondLst>
                                        </p:cTn>
                                        <p:tgtEl>
                                          <p:spTgt spid="14"/>
                                        </p:tgtEl>
                                        <p:attrNameLst>
                                          <p:attrName>style.visibility</p:attrName>
                                        </p:attrNameLst>
                                      </p:cBhvr>
                                      <p:to>
                                        <p:strVal val="visible"/>
                                      </p:to>
                                    </p:set>
                                    <p:anim calcmode="lin" valueType="num">
                                      <p:cBhvr>
                                        <p:cTn id="87" dur="300" fill="hold"/>
                                        <p:tgtEl>
                                          <p:spTgt spid="14"/>
                                        </p:tgtEl>
                                        <p:attrNameLst>
                                          <p:attrName>ppt_w</p:attrName>
                                        </p:attrNameLst>
                                      </p:cBhvr>
                                      <p:tavLst>
                                        <p:tav tm="0">
                                          <p:val>
                                            <p:fltVal val="0"/>
                                          </p:val>
                                        </p:tav>
                                        <p:tav tm="100000">
                                          <p:val>
                                            <p:strVal val="#ppt_w"/>
                                          </p:val>
                                        </p:tav>
                                      </p:tavLst>
                                    </p:anim>
                                    <p:anim calcmode="lin" valueType="num">
                                      <p:cBhvr>
                                        <p:cTn id="88" dur="300" fill="hold"/>
                                        <p:tgtEl>
                                          <p:spTgt spid="14"/>
                                        </p:tgtEl>
                                        <p:attrNameLst>
                                          <p:attrName>ppt_h</p:attrName>
                                        </p:attrNameLst>
                                      </p:cBhvr>
                                      <p:tavLst>
                                        <p:tav tm="0">
                                          <p:val>
                                            <p:fltVal val="0"/>
                                          </p:val>
                                        </p:tav>
                                        <p:tav tm="100000">
                                          <p:val>
                                            <p:strVal val="#ppt_h"/>
                                          </p:val>
                                        </p:tav>
                                      </p:tavLst>
                                    </p:anim>
                                    <p:anim calcmode="lin" valueType="num">
                                      <p:cBhvr>
                                        <p:cTn id="89" dur="300" fill="hold"/>
                                        <p:tgtEl>
                                          <p:spTgt spid="14"/>
                                        </p:tgtEl>
                                        <p:attrNameLst>
                                          <p:attrName>ppt_x</p:attrName>
                                        </p:attrNameLst>
                                      </p:cBhvr>
                                      <p:tavLst>
                                        <p:tav tm="0">
                                          <p:val>
                                            <p:fltVal val="0.5"/>
                                          </p:val>
                                        </p:tav>
                                        <p:tav tm="100000">
                                          <p:val>
                                            <p:strVal val="#ppt_x"/>
                                          </p:val>
                                        </p:tav>
                                      </p:tavLst>
                                    </p:anim>
                                    <p:anim calcmode="lin" valueType="num">
                                      <p:cBhvr>
                                        <p:cTn id="90" dur="300" fill="hold"/>
                                        <p:tgtEl>
                                          <p:spTgt spid="14"/>
                                        </p:tgtEl>
                                        <p:attrNameLst>
                                          <p:attrName>ppt_y</p:attrName>
                                        </p:attrNameLst>
                                      </p:cBhvr>
                                      <p:tavLst>
                                        <p:tav tm="0">
                                          <p:val>
                                            <p:fltVal val="0.5"/>
                                          </p:val>
                                        </p:tav>
                                        <p:tav tm="100000">
                                          <p:val>
                                            <p:strVal val="#ppt_y"/>
                                          </p:val>
                                        </p:tav>
                                      </p:tavLst>
                                    </p:anim>
                                  </p:childTnLst>
                                </p:cTn>
                              </p:par>
                              <p:par>
                                <p:cTn id="91" presetID="26" presetClass="emph" presetSubtype="0" fill="hold" grpId="1" nodeType="withEffect">
                                  <p:stCondLst>
                                    <p:cond delay="1200"/>
                                  </p:stCondLst>
                                  <p:childTnLst>
                                    <p:animEffect transition="out" filter="fade">
                                      <p:cBhvr>
                                        <p:cTn id="92" dur="300" tmFilter="0, 0; .2, .5; .8, .5; 1, 0"/>
                                        <p:tgtEl>
                                          <p:spTgt spid="14"/>
                                        </p:tgtEl>
                                      </p:cBhvr>
                                    </p:animEffect>
                                    <p:animScale>
                                      <p:cBhvr>
                                        <p:cTn id="93" dur="150" autoRev="1" fill="hold"/>
                                        <p:tgtEl>
                                          <p:spTgt spid="14"/>
                                        </p:tgtEl>
                                      </p:cBhvr>
                                      <p:by x="105000" y="105000"/>
                                    </p:animScale>
                                  </p:childTnLst>
                                </p:cTn>
                              </p:par>
                            </p:childTnLst>
                          </p:cTn>
                        </p:par>
                        <p:par>
                          <p:cTn id="94" fill="hold">
                            <p:stCondLst>
                              <p:cond delay="2500"/>
                            </p:stCondLst>
                            <p:childTnLst>
                              <p:par>
                                <p:cTn id="95" presetID="14" presetClass="entr" presetSubtype="10"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randombar(horizontal)">
                                      <p:cBhvr>
                                        <p:cTn id="97" dur="500"/>
                                        <p:tgtEl>
                                          <p:spTgt spid="15"/>
                                        </p:tgtEl>
                                      </p:cBhvr>
                                    </p:animEffect>
                                  </p:childTnLst>
                                </p:cTn>
                              </p:par>
                              <p:par>
                                <p:cTn id="98" presetID="14" presetClass="entr" presetSubtype="10" fill="hold" grpId="0" nodeType="withEffect">
                                  <p:stCondLst>
                                    <p:cond delay="200"/>
                                  </p:stCondLst>
                                  <p:childTnLst>
                                    <p:set>
                                      <p:cBhvr>
                                        <p:cTn id="99" dur="1" fill="hold">
                                          <p:stCondLst>
                                            <p:cond delay="0"/>
                                          </p:stCondLst>
                                        </p:cTn>
                                        <p:tgtEl>
                                          <p:spTgt spid="18"/>
                                        </p:tgtEl>
                                        <p:attrNameLst>
                                          <p:attrName>style.visibility</p:attrName>
                                        </p:attrNameLst>
                                      </p:cBhvr>
                                      <p:to>
                                        <p:strVal val="visible"/>
                                      </p:to>
                                    </p:set>
                                    <p:animEffect transition="in" filter="randombar(horizontal)">
                                      <p:cBhvr>
                                        <p:cTn id="100" dur="500"/>
                                        <p:tgtEl>
                                          <p:spTgt spid="18"/>
                                        </p:tgtEl>
                                      </p:cBhvr>
                                    </p:animEffect>
                                  </p:childTnLst>
                                </p:cTn>
                              </p:par>
                              <p:par>
                                <p:cTn id="101" presetID="14" presetClass="entr" presetSubtype="10" fill="hold" grpId="0" nodeType="withEffect">
                                  <p:stCondLst>
                                    <p:cond delay="400"/>
                                  </p:stCondLst>
                                  <p:childTnLst>
                                    <p:set>
                                      <p:cBhvr>
                                        <p:cTn id="102" dur="1" fill="hold">
                                          <p:stCondLst>
                                            <p:cond delay="0"/>
                                          </p:stCondLst>
                                        </p:cTn>
                                        <p:tgtEl>
                                          <p:spTgt spid="16"/>
                                        </p:tgtEl>
                                        <p:attrNameLst>
                                          <p:attrName>style.visibility</p:attrName>
                                        </p:attrNameLst>
                                      </p:cBhvr>
                                      <p:to>
                                        <p:strVal val="visible"/>
                                      </p:to>
                                    </p:set>
                                    <p:animEffect transition="in" filter="randombar(horizontal)">
                                      <p:cBhvr>
                                        <p:cTn id="103" dur="500"/>
                                        <p:tgtEl>
                                          <p:spTgt spid="16"/>
                                        </p:tgtEl>
                                      </p:cBhvr>
                                    </p:animEffect>
                                  </p:childTnLst>
                                </p:cTn>
                              </p:par>
                              <p:par>
                                <p:cTn id="104" presetID="14" presetClass="entr" presetSubtype="10" fill="hold" grpId="0" nodeType="withEffect">
                                  <p:stCondLst>
                                    <p:cond delay="300"/>
                                  </p:stCondLst>
                                  <p:childTnLst>
                                    <p:set>
                                      <p:cBhvr>
                                        <p:cTn id="105" dur="1" fill="hold">
                                          <p:stCondLst>
                                            <p:cond delay="0"/>
                                          </p:stCondLst>
                                        </p:cTn>
                                        <p:tgtEl>
                                          <p:spTgt spid="17"/>
                                        </p:tgtEl>
                                        <p:attrNameLst>
                                          <p:attrName>style.visibility</p:attrName>
                                        </p:attrNameLst>
                                      </p:cBhvr>
                                      <p:to>
                                        <p:strVal val="visible"/>
                                      </p:to>
                                    </p:set>
                                    <p:animEffect transition="in" filter="randombar(horizontal)">
                                      <p:cBhvr>
                                        <p:cTn id="106" dur="500"/>
                                        <p:tgtEl>
                                          <p:spTgt spid="17"/>
                                        </p:tgtEl>
                                      </p:cBhvr>
                                    </p:animEffect>
                                  </p:childTnLst>
                                </p:cTn>
                              </p:par>
                              <p:par>
                                <p:cTn id="107" presetID="14" presetClass="entr" presetSubtype="10" fill="hold" grpId="0" nodeType="withEffect">
                                  <p:stCondLst>
                                    <p:cond delay="500"/>
                                  </p:stCondLst>
                                  <p:childTnLst>
                                    <p:set>
                                      <p:cBhvr>
                                        <p:cTn id="108" dur="1" fill="hold">
                                          <p:stCondLst>
                                            <p:cond delay="0"/>
                                          </p:stCondLst>
                                        </p:cTn>
                                        <p:tgtEl>
                                          <p:spTgt spid="19"/>
                                        </p:tgtEl>
                                        <p:attrNameLst>
                                          <p:attrName>style.visibility</p:attrName>
                                        </p:attrNameLst>
                                      </p:cBhvr>
                                      <p:to>
                                        <p:strVal val="visible"/>
                                      </p:to>
                                    </p:set>
                                    <p:animEffect transition="in" filter="randombar(horizontal)">
                                      <p:cBhvr>
                                        <p:cTn id="109" dur="500"/>
                                        <p:tgtEl>
                                          <p:spTgt spid="19"/>
                                        </p:tgtEl>
                                      </p:cBhvr>
                                    </p:animEffect>
                                  </p:childTnLst>
                                </p:cTn>
                              </p:par>
                            </p:childTnLst>
                          </p:cTn>
                        </p:par>
                        <p:par>
                          <p:cTn id="110" fill="hold">
                            <p:stCondLst>
                              <p:cond delay="3500"/>
                            </p:stCondLst>
                            <p:childTnLst>
                              <p:par>
                                <p:cTn id="111" presetID="22" presetClass="entr" presetSubtype="8" fill="hold" grpId="0" nodeType="afterEffect">
                                  <p:stCondLst>
                                    <p:cond delay="0"/>
                                  </p:stCondLst>
                                  <p:childTnLst>
                                    <p:set>
                                      <p:cBhvr>
                                        <p:cTn id="112" dur="1" fill="hold">
                                          <p:stCondLst>
                                            <p:cond delay="0"/>
                                          </p:stCondLst>
                                        </p:cTn>
                                        <p:tgtEl>
                                          <p:spTgt spid="20"/>
                                        </p:tgtEl>
                                        <p:attrNameLst>
                                          <p:attrName>style.visibility</p:attrName>
                                        </p:attrNameLst>
                                      </p:cBhvr>
                                      <p:to>
                                        <p:strVal val="visible"/>
                                      </p:to>
                                    </p:set>
                                    <p:animEffect transition="in" filter="wipe(left)">
                                      <p:cBhvr>
                                        <p:cTn id="113" dur="1000"/>
                                        <p:tgtEl>
                                          <p:spTgt spid="20"/>
                                        </p:tgtEl>
                                      </p:cBhvr>
                                    </p:animEffect>
                                  </p:childTnLst>
                                </p:cTn>
                              </p:par>
                            </p:childTnLst>
                          </p:cTn>
                        </p:par>
                        <p:par>
                          <p:cTn id="114" fill="hold">
                            <p:stCondLst>
                              <p:cond delay="4500"/>
                            </p:stCondLst>
                            <p:childTnLst>
                              <p:par>
                                <p:cTn id="115" presetID="22" presetClass="entr" presetSubtype="8" fill="hold" grpId="0" nodeType="after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left)">
                                      <p:cBhvr>
                                        <p:cTn id="117" dur="1000"/>
                                        <p:tgtEl>
                                          <p:spTgt spid="21"/>
                                        </p:tgtEl>
                                      </p:cBhvr>
                                    </p:animEffect>
                                  </p:childTnLst>
                                </p:cTn>
                              </p:par>
                            </p:childTnLst>
                          </p:cTn>
                        </p:par>
                        <p:par>
                          <p:cTn id="118" fill="hold">
                            <p:stCondLst>
                              <p:cond delay="5500"/>
                            </p:stCondLst>
                            <p:childTnLst>
                              <p:par>
                                <p:cTn id="119" presetID="22" presetClass="entr" presetSubtype="8" fill="hold" grpId="0" nodeType="after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left)">
                                      <p:cBhvr>
                                        <p:cTn id="121" dur="1000"/>
                                        <p:tgtEl>
                                          <p:spTgt spid="22"/>
                                        </p:tgtEl>
                                      </p:cBhvr>
                                    </p:animEffect>
                                  </p:childTnLst>
                                </p:cTn>
                              </p:par>
                            </p:childTnLst>
                          </p:cTn>
                        </p:par>
                        <p:par>
                          <p:cTn id="122" fill="hold">
                            <p:stCondLst>
                              <p:cond delay="6500"/>
                            </p:stCondLst>
                            <p:childTnLst>
                              <p:par>
                                <p:cTn id="123" presetID="22" presetClass="entr" presetSubtype="8" fill="hold" grpId="0" nodeType="afterEffect">
                                  <p:stCondLst>
                                    <p:cond delay="0"/>
                                  </p:stCondLst>
                                  <p:childTnLst>
                                    <p:set>
                                      <p:cBhvr>
                                        <p:cTn id="124" dur="1" fill="hold">
                                          <p:stCondLst>
                                            <p:cond delay="0"/>
                                          </p:stCondLst>
                                        </p:cTn>
                                        <p:tgtEl>
                                          <p:spTgt spid="23"/>
                                        </p:tgtEl>
                                        <p:attrNameLst>
                                          <p:attrName>style.visibility</p:attrName>
                                        </p:attrNameLst>
                                      </p:cBhvr>
                                      <p:to>
                                        <p:strVal val="visible"/>
                                      </p:to>
                                    </p:set>
                                    <p:animEffect transition="in" filter="wipe(left)">
                                      <p:cBhvr>
                                        <p:cTn id="125" dur="1000"/>
                                        <p:tgtEl>
                                          <p:spTgt spid="23"/>
                                        </p:tgtEl>
                                      </p:cBhvr>
                                    </p:animEffect>
                                  </p:childTnLst>
                                </p:cTn>
                              </p:par>
                            </p:childTnLst>
                          </p:cTn>
                        </p:par>
                        <p:par>
                          <p:cTn id="126" fill="hold">
                            <p:stCondLst>
                              <p:cond delay="7500"/>
                            </p:stCondLst>
                            <p:childTnLst>
                              <p:par>
                                <p:cTn id="127" presetID="22" presetClass="entr" presetSubtype="8" fill="hold" grpId="0" nodeType="afterEffect">
                                  <p:stCondLst>
                                    <p:cond delay="0"/>
                                  </p:stCondLst>
                                  <p:childTnLst>
                                    <p:set>
                                      <p:cBhvr>
                                        <p:cTn id="128" dur="1" fill="hold">
                                          <p:stCondLst>
                                            <p:cond delay="0"/>
                                          </p:stCondLst>
                                        </p:cTn>
                                        <p:tgtEl>
                                          <p:spTgt spid="24"/>
                                        </p:tgtEl>
                                        <p:attrNameLst>
                                          <p:attrName>style.visibility</p:attrName>
                                        </p:attrNameLst>
                                      </p:cBhvr>
                                      <p:to>
                                        <p:strVal val="visible"/>
                                      </p:to>
                                    </p:set>
                                    <p:animEffect transition="in" filter="wipe(left)">
                                      <p:cBhvr>
                                        <p:cTn id="12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6" name="Straight Arrow Connector 6"/>
          <p:cNvCxnSpPr/>
          <p:nvPr/>
        </p:nvCxnSpPr>
        <p:spPr>
          <a:xfrm flipV="1">
            <a:off x="6694712" y="1345721"/>
            <a:ext cx="0" cy="5512280"/>
          </a:xfrm>
          <a:prstGeom prst="straightConnector1">
            <a:avLst/>
          </a:prstGeom>
          <a:ln w="762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Oval 7"/>
          <p:cNvSpPr/>
          <p:nvPr/>
        </p:nvSpPr>
        <p:spPr>
          <a:xfrm>
            <a:off x="6578465" y="2029507"/>
            <a:ext cx="232495" cy="23249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accent2">
                  <a:lumMod val="75000"/>
                </a:schemeClr>
              </a:solidFill>
              <a:latin typeface="微软雅黑" pitchFamily="34" charset="-122"/>
              <a:ea typeface="微软雅黑" pitchFamily="34" charset="-122"/>
            </a:endParaRPr>
          </a:p>
        </p:txBody>
      </p:sp>
      <p:sp>
        <p:nvSpPr>
          <p:cNvPr id="8" name="Oval 8"/>
          <p:cNvSpPr/>
          <p:nvPr/>
        </p:nvSpPr>
        <p:spPr>
          <a:xfrm>
            <a:off x="6578462" y="2910231"/>
            <a:ext cx="232495" cy="23249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accent2">
                  <a:lumMod val="75000"/>
                </a:schemeClr>
              </a:solidFill>
              <a:latin typeface="微软雅黑" pitchFamily="34" charset="-122"/>
              <a:ea typeface="微软雅黑" pitchFamily="34" charset="-122"/>
            </a:endParaRPr>
          </a:p>
        </p:txBody>
      </p:sp>
      <p:sp>
        <p:nvSpPr>
          <p:cNvPr id="9" name="Oval 9"/>
          <p:cNvSpPr/>
          <p:nvPr/>
        </p:nvSpPr>
        <p:spPr>
          <a:xfrm>
            <a:off x="6578465" y="3741368"/>
            <a:ext cx="232495" cy="23249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accent2">
                  <a:lumMod val="75000"/>
                </a:schemeClr>
              </a:solidFill>
              <a:latin typeface="微软雅黑" pitchFamily="34" charset="-122"/>
              <a:ea typeface="微软雅黑" pitchFamily="34" charset="-122"/>
            </a:endParaRPr>
          </a:p>
        </p:txBody>
      </p:sp>
      <p:sp>
        <p:nvSpPr>
          <p:cNvPr id="10" name="Oval 10"/>
          <p:cNvSpPr/>
          <p:nvPr/>
        </p:nvSpPr>
        <p:spPr>
          <a:xfrm>
            <a:off x="6578465" y="4673083"/>
            <a:ext cx="232495" cy="23249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accent2">
                  <a:lumMod val="75000"/>
                </a:schemeClr>
              </a:solidFill>
              <a:latin typeface="微软雅黑" pitchFamily="34" charset="-122"/>
              <a:ea typeface="微软雅黑" pitchFamily="34" charset="-122"/>
            </a:endParaRPr>
          </a:p>
        </p:txBody>
      </p:sp>
      <p:sp>
        <p:nvSpPr>
          <p:cNvPr id="11" name="Oval 11"/>
          <p:cNvSpPr/>
          <p:nvPr/>
        </p:nvSpPr>
        <p:spPr>
          <a:xfrm>
            <a:off x="6578463" y="5572170"/>
            <a:ext cx="232495" cy="23249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accent2">
                  <a:lumMod val="75000"/>
                </a:schemeClr>
              </a:solidFill>
              <a:latin typeface="微软雅黑" pitchFamily="34" charset="-122"/>
              <a:ea typeface="微软雅黑" pitchFamily="34" charset="-122"/>
            </a:endParaRPr>
          </a:p>
        </p:txBody>
      </p:sp>
      <p:grpSp>
        <p:nvGrpSpPr>
          <p:cNvPr id="128" name="Group 72"/>
          <p:cNvGrpSpPr/>
          <p:nvPr/>
        </p:nvGrpSpPr>
        <p:grpSpPr>
          <a:xfrm>
            <a:off x="4271852" y="5153980"/>
            <a:ext cx="2154836" cy="1158363"/>
            <a:chOff x="2101796" y="4606597"/>
            <a:chExt cx="3535402" cy="952107"/>
          </a:xfrm>
          <a:solidFill>
            <a:schemeClr val="accent2">
              <a:lumMod val="75000"/>
            </a:schemeClr>
          </a:solidFill>
        </p:grpSpPr>
        <p:sp>
          <p:nvSpPr>
            <p:cNvPr id="129" name="Isosceles Triangle 73"/>
            <p:cNvSpPr/>
            <p:nvPr/>
          </p:nvSpPr>
          <p:spPr>
            <a:xfrm rot="5400000">
              <a:off x="5328847" y="4920507"/>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30" name="Rectangle 74"/>
            <p:cNvSpPr/>
            <p:nvPr/>
          </p:nvSpPr>
          <p:spPr>
            <a:xfrm>
              <a:off x="2101796" y="4606597"/>
              <a:ext cx="3337089" cy="952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132" name="Rectangle 94"/>
          <p:cNvSpPr/>
          <p:nvPr/>
        </p:nvSpPr>
        <p:spPr>
          <a:xfrm>
            <a:off x="4582935" y="5821917"/>
            <a:ext cx="1678944" cy="307777"/>
          </a:xfrm>
          <a:prstGeom prst="rect">
            <a:avLst/>
          </a:prstGeom>
        </p:spPr>
        <p:txBody>
          <a:bodyPr wrap="square">
            <a:spAutoFit/>
          </a:bodyPr>
          <a:lstStyle/>
          <a:p>
            <a:r>
              <a:rPr lang="zh-CN" altLang="en-US" sz="1400" b="1" dirty="0">
                <a:solidFill>
                  <a:schemeClr val="bg1"/>
                </a:solidFill>
                <a:latin typeface="微软雅黑" pitchFamily="34" charset="-122"/>
                <a:ea typeface="微软雅黑" pitchFamily="34" charset="-122"/>
              </a:rPr>
              <a:t>单击此处添加标题</a:t>
            </a:r>
            <a:endParaRPr lang="id-ID" sz="1400" b="1" dirty="0">
              <a:solidFill>
                <a:schemeClr val="bg1"/>
              </a:solidFill>
              <a:latin typeface="微软雅黑" pitchFamily="34" charset="-122"/>
              <a:ea typeface="微软雅黑" pitchFamily="34" charset="-122"/>
            </a:endParaRPr>
          </a:p>
        </p:txBody>
      </p:sp>
      <p:sp>
        <p:nvSpPr>
          <p:cNvPr id="134" name="Rectangle 96"/>
          <p:cNvSpPr/>
          <p:nvPr/>
        </p:nvSpPr>
        <p:spPr>
          <a:xfrm>
            <a:off x="4493873" y="5268679"/>
            <a:ext cx="1728848" cy="338554"/>
          </a:xfrm>
          <a:prstGeom prst="rect">
            <a:avLst/>
          </a:prstGeom>
        </p:spPr>
        <p:txBody>
          <a:bodyPr wrap="square">
            <a:spAutoFit/>
          </a:bodyPr>
          <a:lstStyle/>
          <a:p>
            <a:pPr algn="ctr"/>
            <a:r>
              <a:rPr lang="en-US" sz="1600" b="1" dirty="0">
                <a:solidFill>
                  <a:schemeClr val="bg1">
                    <a:lumMod val="95000"/>
                  </a:schemeClr>
                </a:solidFill>
                <a:latin typeface="微软雅黑" pitchFamily="34" charset="-122"/>
                <a:ea typeface="微软雅黑" pitchFamily="34" charset="-122"/>
              </a:rPr>
              <a:t>3</a:t>
            </a:r>
            <a:r>
              <a:rPr lang="zh-CN" altLang="en-US" sz="1600" b="1" dirty="0">
                <a:solidFill>
                  <a:schemeClr val="bg1">
                    <a:lumMod val="95000"/>
                  </a:schemeClr>
                </a:solidFill>
                <a:latin typeface="微软雅黑" pitchFamily="34" charset="-122"/>
                <a:ea typeface="微软雅黑" pitchFamily="34" charset="-122"/>
              </a:rPr>
              <a:t>月</a:t>
            </a:r>
            <a:r>
              <a:rPr lang="en-US" altLang="zh-CN" sz="1600" b="1" dirty="0">
                <a:solidFill>
                  <a:schemeClr val="bg1">
                    <a:lumMod val="95000"/>
                  </a:schemeClr>
                </a:solidFill>
                <a:latin typeface="微软雅黑" pitchFamily="34" charset="-122"/>
                <a:ea typeface="微软雅黑" pitchFamily="34" charset="-122"/>
              </a:rPr>
              <a:t>9</a:t>
            </a:r>
            <a:r>
              <a:rPr lang="zh-CN" altLang="en-US" sz="1600" b="1" dirty="0">
                <a:solidFill>
                  <a:schemeClr val="bg1">
                    <a:lumMod val="95000"/>
                  </a:schemeClr>
                </a:solidFill>
                <a:latin typeface="微软雅黑" pitchFamily="34" charset="-122"/>
                <a:ea typeface="微软雅黑" pitchFamily="34" charset="-122"/>
              </a:rPr>
              <a:t>日</a:t>
            </a:r>
            <a:endParaRPr lang="id-ID" sz="1600" b="1" dirty="0">
              <a:solidFill>
                <a:schemeClr val="bg1">
                  <a:lumMod val="95000"/>
                </a:schemeClr>
              </a:solidFill>
              <a:latin typeface="微软雅黑" pitchFamily="34" charset="-122"/>
              <a:ea typeface="微软雅黑" pitchFamily="34" charset="-122"/>
            </a:endParaRPr>
          </a:p>
        </p:txBody>
      </p:sp>
      <p:cxnSp>
        <p:nvCxnSpPr>
          <p:cNvPr id="160" name="直接连接符 159"/>
          <p:cNvCxnSpPr/>
          <p:nvPr/>
        </p:nvCxnSpPr>
        <p:spPr>
          <a:xfrm>
            <a:off x="4386271" y="5691754"/>
            <a:ext cx="1902293"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0" name="圆角矩形 149"/>
          <p:cNvSpPr/>
          <p:nvPr/>
        </p:nvSpPr>
        <p:spPr>
          <a:xfrm>
            <a:off x="2449915" y="5153980"/>
            <a:ext cx="2056683" cy="1158363"/>
          </a:xfrm>
          <a:prstGeom prst="roundRect">
            <a:avLst/>
          </a:prstGeom>
          <a:blipFill dpi="0" rotWithShape="1">
            <a:blip r:embed="rId3"/>
            <a:srcRect/>
            <a:stretch>
              <a:fillRect/>
            </a:stretch>
          </a:blip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1" name="Group 72"/>
          <p:cNvGrpSpPr/>
          <p:nvPr/>
        </p:nvGrpSpPr>
        <p:grpSpPr>
          <a:xfrm>
            <a:off x="4271852" y="3312937"/>
            <a:ext cx="2154836" cy="1158363"/>
            <a:chOff x="2101796" y="4606597"/>
            <a:chExt cx="3535402" cy="952107"/>
          </a:xfrm>
          <a:solidFill>
            <a:schemeClr val="accent2">
              <a:lumMod val="75000"/>
            </a:schemeClr>
          </a:solidFill>
        </p:grpSpPr>
        <p:sp>
          <p:nvSpPr>
            <p:cNvPr id="162" name="Isosceles Triangle 73"/>
            <p:cNvSpPr/>
            <p:nvPr/>
          </p:nvSpPr>
          <p:spPr>
            <a:xfrm rot="5400000">
              <a:off x="5328847" y="4920507"/>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63" name="Rectangle 74"/>
            <p:cNvSpPr/>
            <p:nvPr/>
          </p:nvSpPr>
          <p:spPr>
            <a:xfrm>
              <a:off x="2101796" y="4606597"/>
              <a:ext cx="3337089" cy="952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164" name="Rectangle 94"/>
          <p:cNvSpPr/>
          <p:nvPr/>
        </p:nvSpPr>
        <p:spPr>
          <a:xfrm>
            <a:off x="4582935" y="3980874"/>
            <a:ext cx="1678944" cy="307777"/>
          </a:xfrm>
          <a:prstGeom prst="rect">
            <a:avLst/>
          </a:prstGeom>
        </p:spPr>
        <p:txBody>
          <a:bodyPr wrap="square">
            <a:spAutoFit/>
          </a:bodyPr>
          <a:lstStyle/>
          <a:p>
            <a:r>
              <a:rPr lang="zh-CN" altLang="en-US" sz="1400" b="1" dirty="0">
                <a:solidFill>
                  <a:schemeClr val="bg1"/>
                </a:solidFill>
                <a:latin typeface="微软雅黑" pitchFamily="34" charset="-122"/>
                <a:ea typeface="微软雅黑" pitchFamily="34" charset="-122"/>
              </a:rPr>
              <a:t>单击此处添加标题</a:t>
            </a:r>
            <a:endParaRPr lang="id-ID" sz="1400" b="1" dirty="0">
              <a:solidFill>
                <a:schemeClr val="bg1"/>
              </a:solidFill>
              <a:latin typeface="微软雅黑" pitchFamily="34" charset="-122"/>
              <a:ea typeface="微软雅黑" pitchFamily="34" charset="-122"/>
            </a:endParaRPr>
          </a:p>
        </p:txBody>
      </p:sp>
      <p:sp>
        <p:nvSpPr>
          <p:cNvPr id="165" name="Rectangle 96"/>
          <p:cNvSpPr/>
          <p:nvPr/>
        </p:nvSpPr>
        <p:spPr>
          <a:xfrm>
            <a:off x="4493873" y="3427636"/>
            <a:ext cx="1728848" cy="338554"/>
          </a:xfrm>
          <a:prstGeom prst="rect">
            <a:avLst/>
          </a:prstGeom>
        </p:spPr>
        <p:txBody>
          <a:bodyPr wrap="square">
            <a:spAutoFit/>
          </a:bodyPr>
          <a:lstStyle/>
          <a:p>
            <a:pPr algn="ctr"/>
            <a:r>
              <a:rPr lang="en-US" altLang="zh-CN" sz="1600" b="1" dirty="0">
                <a:solidFill>
                  <a:schemeClr val="bg1">
                    <a:lumMod val="95000"/>
                  </a:schemeClr>
                </a:solidFill>
                <a:latin typeface="微软雅黑" pitchFamily="34" charset="-122"/>
                <a:ea typeface="微软雅黑" pitchFamily="34" charset="-122"/>
              </a:rPr>
              <a:t>8</a:t>
            </a:r>
            <a:r>
              <a:rPr lang="zh-CN" altLang="en-US" sz="1600" b="1" dirty="0">
                <a:solidFill>
                  <a:schemeClr val="bg1">
                    <a:lumMod val="95000"/>
                  </a:schemeClr>
                </a:solidFill>
                <a:latin typeface="微软雅黑" pitchFamily="34" charset="-122"/>
                <a:ea typeface="微软雅黑" pitchFamily="34" charset="-122"/>
              </a:rPr>
              <a:t>月</a:t>
            </a:r>
            <a:r>
              <a:rPr lang="en-US" altLang="zh-CN" sz="1600" b="1" dirty="0">
                <a:solidFill>
                  <a:schemeClr val="bg1">
                    <a:lumMod val="95000"/>
                  </a:schemeClr>
                </a:solidFill>
                <a:latin typeface="微软雅黑" pitchFamily="34" charset="-122"/>
                <a:ea typeface="微软雅黑" pitchFamily="34" charset="-122"/>
              </a:rPr>
              <a:t>19</a:t>
            </a:r>
            <a:r>
              <a:rPr lang="zh-CN" altLang="en-US" sz="1600" b="1" dirty="0">
                <a:solidFill>
                  <a:schemeClr val="bg1">
                    <a:lumMod val="95000"/>
                  </a:schemeClr>
                </a:solidFill>
                <a:latin typeface="微软雅黑" pitchFamily="34" charset="-122"/>
                <a:ea typeface="微软雅黑" pitchFamily="34" charset="-122"/>
              </a:rPr>
              <a:t>日</a:t>
            </a:r>
            <a:endParaRPr lang="id-ID" sz="1600" b="1" dirty="0">
              <a:solidFill>
                <a:schemeClr val="bg1">
                  <a:lumMod val="95000"/>
                </a:schemeClr>
              </a:solidFill>
              <a:latin typeface="微软雅黑" pitchFamily="34" charset="-122"/>
              <a:ea typeface="微软雅黑" pitchFamily="34" charset="-122"/>
            </a:endParaRPr>
          </a:p>
        </p:txBody>
      </p:sp>
      <p:cxnSp>
        <p:nvCxnSpPr>
          <p:cNvPr id="166" name="直接连接符 165"/>
          <p:cNvCxnSpPr/>
          <p:nvPr/>
        </p:nvCxnSpPr>
        <p:spPr>
          <a:xfrm>
            <a:off x="4386271" y="3850711"/>
            <a:ext cx="1902293"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67" name="圆角矩形 166"/>
          <p:cNvSpPr/>
          <p:nvPr/>
        </p:nvSpPr>
        <p:spPr>
          <a:xfrm>
            <a:off x="2449915" y="3312937"/>
            <a:ext cx="2056683" cy="1158363"/>
          </a:xfrm>
          <a:prstGeom prst="roundRect">
            <a:avLst/>
          </a:prstGeom>
          <a:blipFill dpi="0" rotWithShape="1">
            <a:blip r:embed="rId4"/>
            <a:srcRect/>
            <a:stretch>
              <a:fillRect/>
            </a:stretch>
          </a:blip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8" name="Group 72"/>
          <p:cNvGrpSpPr/>
          <p:nvPr/>
        </p:nvGrpSpPr>
        <p:grpSpPr>
          <a:xfrm>
            <a:off x="4271851" y="1592450"/>
            <a:ext cx="2154836" cy="1158363"/>
            <a:chOff x="2101796" y="4606597"/>
            <a:chExt cx="3535402" cy="952107"/>
          </a:xfrm>
          <a:solidFill>
            <a:schemeClr val="accent2">
              <a:lumMod val="75000"/>
            </a:schemeClr>
          </a:solidFill>
        </p:grpSpPr>
        <p:sp>
          <p:nvSpPr>
            <p:cNvPr id="169" name="Isosceles Triangle 73"/>
            <p:cNvSpPr/>
            <p:nvPr/>
          </p:nvSpPr>
          <p:spPr>
            <a:xfrm rot="5400000">
              <a:off x="5328847" y="4920507"/>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0" name="Rectangle 74"/>
            <p:cNvSpPr/>
            <p:nvPr/>
          </p:nvSpPr>
          <p:spPr>
            <a:xfrm>
              <a:off x="2101796" y="4606597"/>
              <a:ext cx="3337089" cy="952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171" name="Rectangle 94"/>
          <p:cNvSpPr/>
          <p:nvPr/>
        </p:nvSpPr>
        <p:spPr>
          <a:xfrm>
            <a:off x="4582934" y="2260387"/>
            <a:ext cx="1678944" cy="307777"/>
          </a:xfrm>
          <a:prstGeom prst="rect">
            <a:avLst/>
          </a:prstGeom>
        </p:spPr>
        <p:txBody>
          <a:bodyPr wrap="square">
            <a:spAutoFit/>
          </a:bodyPr>
          <a:lstStyle/>
          <a:p>
            <a:r>
              <a:rPr lang="zh-CN" altLang="en-US" sz="1400" b="1" dirty="0">
                <a:solidFill>
                  <a:schemeClr val="bg1"/>
                </a:solidFill>
                <a:latin typeface="微软雅黑" pitchFamily="34" charset="-122"/>
                <a:ea typeface="微软雅黑" pitchFamily="34" charset="-122"/>
              </a:rPr>
              <a:t>单击此处添加标题</a:t>
            </a:r>
            <a:endParaRPr lang="id-ID" sz="1400" b="1" dirty="0">
              <a:solidFill>
                <a:schemeClr val="bg1"/>
              </a:solidFill>
              <a:latin typeface="微软雅黑" pitchFamily="34" charset="-122"/>
              <a:ea typeface="微软雅黑" pitchFamily="34" charset="-122"/>
            </a:endParaRPr>
          </a:p>
        </p:txBody>
      </p:sp>
      <p:sp>
        <p:nvSpPr>
          <p:cNvPr id="172" name="Rectangle 96"/>
          <p:cNvSpPr/>
          <p:nvPr/>
        </p:nvSpPr>
        <p:spPr>
          <a:xfrm>
            <a:off x="4493872" y="1707149"/>
            <a:ext cx="1728848" cy="338554"/>
          </a:xfrm>
          <a:prstGeom prst="rect">
            <a:avLst/>
          </a:prstGeom>
        </p:spPr>
        <p:txBody>
          <a:bodyPr wrap="square">
            <a:spAutoFit/>
          </a:bodyPr>
          <a:lstStyle/>
          <a:p>
            <a:pPr algn="ctr"/>
            <a:r>
              <a:rPr lang="en-US" altLang="zh-CN" sz="1600" b="1" dirty="0">
                <a:solidFill>
                  <a:schemeClr val="bg1">
                    <a:lumMod val="95000"/>
                  </a:schemeClr>
                </a:solidFill>
                <a:latin typeface="微软雅黑" pitchFamily="34" charset="-122"/>
                <a:ea typeface="微软雅黑" pitchFamily="34" charset="-122"/>
              </a:rPr>
              <a:t>11</a:t>
            </a:r>
            <a:r>
              <a:rPr lang="zh-CN" altLang="en-US" sz="1600" b="1" dirty="0">
                <a:solidFill>
                  <a:schemeClr val="bg1">
                    <a:lumMod val="95000"/>
                  </a:schemeClr>
                </a:solidFill>
                <a:latin typeface="微软雅黑" pitchFamily="34" charset="-122"/>
                <a:ea typeface="微软雅黑" pitchFamily="34" charset="-122"/>
              </a:rPr>
              <a:t>月</a:t>
            </a:r>
            <a:r>
              <a:rPr lang="en-US" altLang="zh-CN" sz="1600" b="1" dirty="0">
                <a:solidFill>
                  <a:schemeClr val="bg1">
                    <a:lumMod val="95000"/>
                  </a:schemeClr>
                </a:solidFill>
                <a:latin typeface="微软雅黑" pitchFamily="34" charset="-122"/>
                <a:ea typeface="微软雅黑" pitchFamily="34" charset="-122"/>
              </a:rPr>
              <a:t>11</a:t>
            </a:r>
            <a:r>
              <a:rPr lang="zh-CN" altLang="en-US" sz="1600" b="1" dirty="0">
                <a:solidFill>
                  <a:schemeClr val="bg1">
                    <a:lumMod val="95000"/>
                  </a:schemeClr>
                </a:solidFill>
                <a:latin typeface="微软雅黑" pitchFamily="34" charset="-122"/>
                <a:ea typeface="微软雅黑" pitchFamily="34" charset="-122"/>
              </a:rPr>
              <a:t>日</a:t>
            </a:r>
            <a:endParaRPr lang="id-ID" sz="1600" b="1" dirty="0">
              <a:solidFill>
                <a:schemeClr val="bg1">
                  <a:lumMod val="95000"/>
                </a:schemeClr>
              </a:solidFill>
              <a:latin typeface="微软雅黑" pitchFamily="34" charset="-122"/>
              <a:ea typeface="微软雅黑" pitchFamily="34" charset="-122"/>
            </a:endParaRPr>
          </a:p>
        </p:txBody>
      </p:sp>
      <p:cxnSp>
        <p:nvCxnSpPr>
          <p:cNvPr id="173" name="直接连接符 172"/>
          <p:cNvCxnSpPr/>
          <p:nvPr/>
        </p:nvCxnSpPr>
        <p:spPr>
          <a:xfrm>
            <a:off x="4386270" y="2130224"/>
            <a:ext cx="1902293"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4" name="圆角矩形 173"/>
          <p:cNvSpPr/>
          <p:nvPr/>
        </p:nvSpPr>
        <p:spPr>
          <a:xfrm>
            <a:off x="2449914" y="1592450"/>
            <a:ext cx="2056683" cy="1158363"/>
          </a:xfrm>
          <a:prstGeom prst="roundRect">
            <a:avLst/>
          </a:prstGeom>
          <a:blipFill dpi="0" rotWithShape="1">
            <a:blip r:embed="rId5"/>
            <a:srcRect/>
            <a:stretch>
              <a:fillRect t="-29000" b="-16000"/>
            </a:stretch>
          </a:blip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Group 72"/>
          <p:cNvGrpSpPr/>
          <p:nvPr/>
        </p:nvGrpSpPr>
        <p:grpSpPr>
          <a:xfrm rot="10800000">
            <a:off x="6962718" y="4245667"/>
            <a:ext cx="2154836" cy="1158363"/>
            <a:chOff x="2101796" y="4606597"/>
            <a:chExt cx="3535402" cy="952107"/>
          </a:xfrm>
          <a:solidFill>
            <a:schemeClr val="accent2">
              <a:lumMod val="75000"/>
            </a:schemeClr>
          </a:solidFill>
        </p:grpSpPr>
        <p:sp>
          <p:nvSpPr>
            <p:cNvPr id="176" name="Isosceles Triangle 73"/>
            <p:cNvSpPr/>
            <p:nvPr/>
          </p:nvSpPr>
          <p:spPr>
            <a:xfrm rot="5400000">
              <a:off x="5328847" y="4961357"/>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7" name="Rectangle 74"/>
            <p:cNvSpPr/>
            <p:nvPr/>
          </p:nvSpPr>
          <p:spPr>
            <a:xfrm>
              <a:off x="2101796" y="4606597"/>
              <a:ext cx="3337089" cy="952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178" name="Rectangle 94"/>
          <p:cNvSpPr/>
          <p:nvPr/>
        </p:nvSpPr>
        <p:spPr>
          <a:xfrm>
            <a:off x="7273801" y="4913604"/>
            <a:ext cx="1678944" cy="307777"/>
          </a:xfrm>
          <a:prstGeom prst="rect">
            <a:avLst/>
          </a:prstGeom>
        </p:spPr>
        <p:txBody>
          <a:bodyPr wrap="square">
            <a:spAutoFit/>
          </a:bodyPr>
          <a:lstStyle/>
          <a:p>
            <a:r>
              <a:rPr lang="zh-CN" altLang="en-US" sz="1400" b="1" dirty="0">
                <a:solidFill>
                  <a:schemeClr val="bg1"/>
                </a:solidFill>
                <a:latin typeface="微软雅黑" pitchFamily="34" charset="-122"/>
                <a:ea typeface="微软雅黑" pitchFamily="34" charset="-122"/>
              </a:rPr>
              <a:t>单击此处添加标题</a:t>
            </a:r>
            <a:endParaRPr lang="id-ID" sz="1400" b="1" dirty="0">
              <a:solidFill>
                <a:schemeClr val="bg1"/>
              </a:solidFill>
              <a:latin typeface="微软雅黑" pitchFamily="34" charset="-122"/>
              <a:ea typeface="微软雅黑" pitchFamily="34" charset="-122"/>
            </a:endParaRPr>
          </a:p>
        </p:txBody>
      </p:sp>
      <p:sp>
        <p:nvSpPr>
          <p:cNvPr id="179" name="Rectangle 96"/>
          <p:cNvSpPr/>
          <p:nvPr/>
        </p:nvSpPr>
        <p:spPr>
          <a:xfrm>
            <a:off x="7184739" y="4360366"/>
            <a:ext cx="1728848" cy="338554"/>
          </a:xfrm>
          <a:prstGeom prst="rect">
            <a:avLst/>
          </a:prstGeom>
        </p:spPr>
        <p:txBody>
          <a:bodyPr wrap="square">
            <a:spAutoFit/>
          </a:bodyPr>
          <a:lstStyle/>
          <a:p>
            <a:pPr algn="ctr"/>
            <a:r>
              <a:rPr lang="en-US" altLang="zh-CN" sz="1600" b="1" dirty="0">
                <a:solidFill>
                  <a:schemeClr val="bg1">
                    <a:lumMod val="95000"/>
                  </a:schemeClr>
                </a:solidFill>
                <a:latin typeface="微软雅黑" pitchFamily="34" charset="-122"/>
                <a:ea typeface="微软雅黑" pitchFamily="34" charset="-122"/>
              </a:rPr>
              <a:t>5</a:t>
            </a:r>
            <a:r>
              <a:rPr lang="zh-CN" altLang="en-US" sz="1600" b="1" dirty="0">
                <a:solidFill>
                  <a:schemeClr val="bg1">
                    <a:lumMod val="95000"/>
                  </a:schemeClr>
                </a:solidFill>
                <a:latin typeface="微软雅黑" pitchFamily="34" charset="-122"/>
                <a:ea typeface="微软雅黑" pitchFamily="34" charset="-122"/>
              </a:rPr>
              <a:t>月</a:t>
            </a:r>
            <a:r>
              <a:rPr lang="en-US" altLang="zh-CN" sz="1600" b="1" dirty="0">
                <a:solidFill>
                  <a:schemeClr val="bg1">
                    <a:lumMod val="95000"/>
                  </a:schemeClr>
                </a:solidFill>
                <a:latin typeface="微软雅黑" pitchFamily="34" charset="-122"/>
                <a:ea typeface="微软雅黑" pitchFamily="34" charset="-122"/>
              </a:rPr>
              <a:t>1</a:t>
            </a:r>
            <a:r>
              <a:rPr lang="zh-CN" altLang="en-US" sz="1600" b="1" dirty="0">
                <a:solidFill>
                  <a:schemeClr val="bg1">
                    <a:lumMod val="95000"/>
                  </a:schemeClr>
                </a:solidFill>
                <a:latin typeface="微软雅黑" pitchFamily="34" charset="-122"/>
                <a:ea typeface="微软雅黑" pitchFamily="34" charset="-122"/>
              </a:rPr>
              <a:t>日</a:t>
            </a:r>
            <a:endParaRPr lang="id-ID" sz="1600" b="1" dirty="0">
              <a:solidFill>
                <a:schemeClr val="bg1">
                  <a:lumMod val="95000"/>
                </a:schemeClr>
              </a:solidFill>
              <a:latin typeface="微软雅黑" pitchFamily="34" charset="-122"/>
              <a:ea typeface="微软雅黑" pitchFamily="34" charset="-122"/>
            </a:endParaRPr>
          </a:p>
        </p:txBody>
      </p:sp>
      <p:cxnSp>
        <p:nvCxnSpPr>
          <p:cNvPr id="180" name="直接连接符 179"/>
          <p:cNvCxnSpPr/>
          <p:nvPr/>
        </p:nvCxnSpPr>
        <p:spPr>
          <a:xfrm>
            <a:off x="7077137" y="4794128"/>
            <a:ext cx="1902293"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81" name="圆角矩形 180"/>
          <p:cNvSpPr/>
          <p:nvPr/>
        </p:nvSpPr>
        <p:spPr>
          <a:xfrm>
            <a:off x="9030215" y="4238763"/>
            <a:ext cx="2056683" cy="1158363"/>
          </a:xfrm>
          <a:prstGeom prst="roundRect">
            <a:avLst/>
          </a:prstGeom>
          <a:blipFill dpi="0" rotWithShape="1">
            <a:blip r:embed="rId6"/>
            <a:srcRect/>
            <a:stretch>
              <a:fillRect/>
            </a:stretch>
          </a:blip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2" name="Group 72"/>
          <p:cNvGrpSpPr/>
          <p:nvPr/>
        </p:nvGrpSpPr>
        <p:grpSpPr>
          <a:xfrm rot="10800000">
            <a:off x="6962717" y="2490752"/>
            <a:ext cx="2154836" cy="1158363"/>
            <a:chOff x="2101796" y="4606597"/>
            <a:chExt cx="3535402" cy="952107"/>
          </a:xfrm>
          <a:solidFill>
            <a:schemeClr val="accent2">
              <a:lumMod val="75000"/>
            </a:schemeClr>
          </a:solidFill>
        </p:grpSpPr>
        <p:sp>
          <p:nvSpPr>
            <p:cNvPr id="183" name="Isosceles Triangle 73"/>
            <p:cNvSpPr/>
            <p:nvPr/>
          </p:nvSpPr>
          <p:spPr>
            <a:xfrm rot="5400000">
              <a:off x="5328847" y="4961359"/>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84" name="Rectangle 74"/>
            <p:cNvSpPr/>
            <p:nvPr/>
          </p:nvSpPr>
          <p:spPr>
            <a:xfrm>
              <a:off x="2101796" y="4606597"/>
              <a:ext cx="3337089" cy="952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185" name="Rectangle 94"/>
          <p:cNvSpPr/>
          <p:nvPr/>
        </p:nvSpPr>
        <p:spPr>
          <a:xfrm>
            <a:off x="7273800" y="3158689"/>
            <a:ext cx="1678944" cy="307777"/>
          </a:xfrm>
          <a:prstGeom prst="rect">
            <a:avLst/>
          </a:prstGeom>
        </p:spPr>
        <p:txBody>
          <a:bodyPr wrap="square">
            <a:spAutoFit/>
          </a:bodyPr>
          <a:lstStyle/>
          <a:p>
            <a:r>
              <a:rPr lang="zh-CN" altLang="en-US" sz="1400" b="1" dirty="0">
                <a:solidFill>
                  <a:schemeClr val="bg1"/>
                </a:solidFill>
                <a:latin typeface="微软雅黑" pitchFamily="34" charset="-122"/>
                <a:ea typeface="微软雅黑" pitchFamily="34" charset="-122"/>
              </a:rPr>
              <a:t>单击此处添加标题</a:t>
            </a:r>
            <a:endParaRPr lang="id-ID" sz="1400" b="1" dirty="0">
              <a:solidFill>
                <a:schemeClr val="bg1"/>
              </a:solidFill>
              <a:latin typeface="微软雅黑" pitchFamily="34" charset="-122"/>
              <a:ea typeface="微软雅黑" pitchFamily="34" charset="-122"/>
            </a:endParaRPr>
          </a:p>
        </p:txBody>
      </p:sp>
      <p:sp>
        <p:nvSpPr>
          <p:cNvPr id="186" name="Rectangle 96"/>
          <p:cNvSpPr/>
          <p:nvPr/>
        </p:nvSpPr>
        <p:spPr>
          <a:xfrm>
            <a:off x="7184738" y="2605451"/>
            <a:ext cx="1728848" cy="338554"/>
          </a:xfrm>
          <a:prstGeom prst="rect">
            <a:avLst/>
          </a:prstGeom>
        </p:spPr>
        <p:txBody>
          <a:bodyPr wrap="square">
            <a:spAutoFit/>
          </a:bodyPr>
          <a:lstStyle/>
          <a:p>
            <a:pPr algn="ctr"/>
            <a:r>
              <a:rPr lang="en-US" altLang="zh-CN" sz="1600" b="1" dirty="0">
                <a:solidFill>
                  <a:schemeClr val="bg1">
                    <a:lumMod val="95000"/>
                  </a:schemeClr>
                </a:solidFill>
                <a:latin typeface="微软雅黑" pitchFamily="34" charset="-122"/>
                <a:ea typeface="微软雅黑" pitchFamily="34" charset="-122"/>
              </a:rPr>
              <a:t>9</a:t>
            </a:r>
            <a:r>
              <a:rPr lang="zh-CN" altLang="en-US" sz="1600" b="1" dirty="0">
                <a:solidFill>
                  <a:schemeClr val="bg1">
                    <a:lumMod val="95000"/>
                  </a:schemeClr>
                </a:solidFill>
                <a:latin typeface="微软雅黑" pitchFamily="34" charset="-122"/>
                <a:ea typeface="微软雅黑" pitchFamily="34" charset="-122"/>
              </a:rPr>
              <a:t>月</a:t>
            </a:r>
            <a:r>
              <a:rPr lang="en-US" altLang="zh-CN" sz="1600" b="1" dirty="0">
                <a:solidFill>
                  <a:schemeClr val="bg1">
                    <a:lumMod val="95000"/>
                  </a:schemeClr>
                </a:solidFill>
                <a:latin typeface="微软雅黑" pitchFamily="34" charset="-122"/>
                <a:ea typeface="微软雅黑" pitchFamily="34" charset="-122"/>
              </a:rPr>
              <a:t>27</a:t>
            </a:r>
            <a:r>
              <a:rPr lang="zh-CN" altLang="en-US" sz="1600" b="1" dirty="0">
                <a:solidFill>
                  <a:schemeClr val="bg1">
                    <a:lumMod val="95000"/>
                  </a:schemeClr>
                </a:solidFill>
                <a:latin typeface="微软雅黑" pitchFamily="34" charset="-122"/>
                <a:ea typeface="微软雅黑" pitchFamily="34" charset="-122"/>
              </a:rPr>
              <a:t>日</a:t>
            </a:r>
            <a:endParaRPr lang="id-ID" sz="1600" b="1" dirty="0">
              <a:solidFill>
                <a:schemeClr val="bg1">
                  <a:lumMod val="95000"/>
                </a:schemeClr>
              </a:solidFill>
              <a:latin typeface="微软雅黑" pitchFamily="34" charset="-122"/>
              <a:ea typeface="微软雅黑" pitchFamily="34" charset="-122"/>
            </a:endParaRPr>
          </a:p>
        </p:txBody>
      </p:sp>
      <p:cxnSp>
        <p:nvCxnSpPr>
          <p:cNvPr id="187" name="直接连接符 186"/>
          <p:cNvCxnSpPr/>
          <p:nvPr/>
        </p:nvCxnSpPr>
        <p:spPr>
          <a:xfrm>
            <a:off x="7077136" y="3039213"/>
            <a:ext cx="1902293"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88" name="圆角矩形 187"/>
          <p:cNvSpPr/>
          <p:nvPr/>
        </p:nvSpPr>
        <p:spPr>
          <a:xfrm>
            <a:off x="9030214" y="2483848"/>
            <a:ext cx="2056683" cy="1158363"/>
          </a:xfrm>
          <a:prstGeom prst="roundRect">
            <a:avLst/>
          </a:prstGeom>
          <a:blipFill dpi="0" rotWithShape="1">
            <a:blip r:embed="rId7"/>
            <a:srcRect/>
            <a:stretch>
              <a:fillRect/>
            </a:stretch>
          </a:blip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341968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fill="hold"/>
                                        <p:tgtEl>
                                          <p:spTgt spid="6"/>
                                        </p:tgtEl>
                                        <p:attrNameLst>
                                          <p:attrName>ppt_x</p:attrName>
                                        </p:attrNameLst>
                                      </p:cBhvr>
                                      <p:tavLst>
                                        <p:tav tm="0">
                                          <p:val>
                                            <p:strVal val="#ppt_x"/>
                                          </p:val>
                                        </p:tav>
                                        <p:tav tm="100000">
                                          <p:val>
                                            <p:strVal val="#ppt_x"/>
                                          </p:val>
                                        </p:tav>
                                      </p:tavLst>
                                    </p:anim>
                                    <p:anim calcmode="lin" valueType="num">
                                      <p:cBhvr additive="base">
                                        <p:cTn id="16" dur="25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fill="hold"/>
                                        <p:tgtEl>
                                          <p:spTgt spid="11"/>
                                        </p:tgtEl>
                                        <p:attrNameLst>
                                          <p:attrName>ppt_x</p:attrName>
                                        </p:attrNameLst>
                                      </p:cBhvr>
                                      <p:tavLst>
                                        <p:tav tm="0">
                                          <p:val>
                                            <p:strVal val="#ppt_x"/>
                                          </p:val>
                                        </p:tav>
                                        <p:tav tm="100000">
                                          <p:val>
                                            <p:strVal val="#ppt_x"/>
                                          </p:val>
                                        </p:tav>
                                      </p:tavLst>
                                    </p:anim>
                                    <p:anim calcmode="lin" valueType="num">
                                      <p:cBhvr additive="base">
                                        <p:cTn id="21" dur="250" fill="hold"/>
                                        <p:tgtEl>
                                          <p:spTgt spid="11"/>
                                        </p:tgtEl>
                                        <p:attrNameLst>
                                          <p:attrName>ppt_y</p:attrName>
                                        </p:attrNameLst>
                                      </p:cBhvr>
                                      <p:tavLst>
                                        <p:tav tm="0">
                                          <p:val>
                                            <p:strVal val="1+#ppt_h/2"/>
                                          </p:val>
                                        </p:tav>
                                        <p:tav tm="100000">
                                          <p:val>
                                            <p:strVal val="#ppt_y"/>
                                          </p:val>
                                        </p:tav>
                                      </p:tavLst>
                                    </p:anim>
                                  </p:childTnLst>
                                </p:cTn>
                              </p:par>
                              <p:par>
                                <p:cTn id="22" presetID="52" presetClass="entr" presetSubtype="0" fill="hold" grpId="0" nodeType="withEffect">
                                  <p:stCondLst>
                                    <p:cond delay="0"/>
                                  </p:stCondLst>
                                  <p:childTnLst>
                                    <p:set>
                                      <p:cBhvr>
                                        <p:cTn id="23" dur="1" fill="hold">
                                          <p:stCondLst>
                                            <p:cond delay="0"/>
                                          </p:stCondLst>
                                        </p:cTn>
                                        <p:tgtEl>
                                          <p:spTgt spid="150"/>
                                        </p:tgtEl>
                                        <p:attrNameLst>
                                          <p:attrName>style.visibility</p:attrName>
                                        </p:attrNameLst>
                                      </p:cBhvr>
                                      <p:to>
                                        <p:strVal val="visible"/>
                                      </p:to>
                                    </p:set>
                                    <p:animScale>
                                      <p:cBhvr>
                                        <p:cTn id="24" dur="1000" decel="50000" fill="hold">
                                          <p:stCondLst>
                                            <p:cond delay="0"/>
                                          </p:stCondLst>
                                        </p:cTn>
                                        <p:tgtEl>
                                          <p:spTgt spid="1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50"/>
                                        </p:tgtEl>
                                        <p:attrNameLst>
                                          <p:attrName>ppt_x</p:attrName>
                                          <p:attrName>ppt_y</p:attrName>
                                        </p:attrNameLst>
                                      </p:cBhvr>
                                    </p:animMotion>
                                    <p:animEffect transition="in" filter="fade">
                                      <p:cBhvr>
                                        <p:cTn id="26" dur="1000"/>
                                        <p:tgtEl>
                                          <p:spTgt spid="150"/>
                                        </p:tgtEl>
                                      </p:cBhvr>
                                    </p:animEffect>
                                  </p:childTnLst>
                                </p:cTn>
                              </p:par>
                            </p:childTnLst>
                          </p:cTn>
                        </p:par>
                        <p:par>
                          <p:cTn id="27" fill="hold">
                            <p:stCondLst>
                              <p:cond delay="2250"/>
                            </p:stCondLst>
                            <p:childTnLst>
                              <p:par>
                                <p:cTn id="28" presetID="12" presetClass="entr" presetSubtype="8" fill="hold" nodeType="afterEffect">
                                  <p:stCondLst>
                                    <p:cond delay="0"/>
                                  </p:stCondLst>
                                  <p:childTnLst>
                                    <p:set>
                                      <p:cBhvr>
                                        <p:cTn id="29" dur="1" fill="hold">
                                          <p:stCondLst>
                                            <p:cond delay="0"/>
                                          </p:stCondLst>
                                        </p:cTn>
                                        <p:tgtEl>
                                          <p:spTgt spid="128"/>
                                        </p:tgtEl>
                                        <p:attrNameLst>
                                          <p:attrName>style.visibility</p:attrName>
                                        </p:attrNameLst>
                                      </p:cBhvr>
                                      <p:to>
                                        <p:strVal val="visible"/>
                                      </p:to>
                                    </p:set>
                                    <p:anim calcmode="lin" valueType="num">
                                      <p:cBhvr additive="base">
                                        <p:cTn id="30" dur="500"/>
                                        <p:tgtEl>
                                          <p:spTgt spid="128"/>
                                        </p:tgtEl>
                                        <p:attrNameLst>
                                          <p:attrName>ppt_x</p:attrName>
                                        </p:attrNameLst>
                                      </p:cBhvr>
                                      <p:tavLst>
                                        <p:tav tm="0">
                                          <p:val>
                                            <p:strVal val="#ppt_x-#ppt_w*1.125000"/>
                                          </p:val>
                                        </p:tav>
                                        <p:tav tm="100000">
                                          <p:val>
                                            <p:strVal val="#ppt_x"/>
                                          </p:val>
                                        </p:tav>
                                      </p:tavLst>
                                    </p:anim>
                                    <p:animEffect transition="in" filter="wipe(right)">
                                      <p:cBhvr>
                                        <p:cTn id="31" dur="500"/>
                                        <p:tgtEl>
                                          <p:spTgt spid="128"/>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34"/>
                                        </p:tgtEl>
                                        <p:attrNameLst>
                                          <p:attrName>style.visibility</p:attrName>
                                        </p:attrNameLst>
                                      </p:cBhvr>
                                      <p:to>
                                        <p:strVal val="visible"/>
                                      </p:to>
                                    </p:set>
                                    <p:animEffect transition="in" filter="wipe(left)">
                                      <p:cBhvr>
                                        <p:cTn id="35" dur="500"/>
                                        <p:tgtEl>
                                          <p:spTgt spid="134"/>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wipe(left)">
                                      <p:cBhvr>
                                        <p:cTn id="39" dur="500"/>
                                        <p:tgtEl>
                                          <p:spTgt spid="132"/>
                                        </p:tgtEl>
                                      </p:cBhvr>
                                    </p:animEffect>
                                  </p:childTnLst>
                                </p:cTn>
                              </p:par>
                              <p:par>
                                <p:cTn id="40" presetID="2" presetClass="entr" presetSubtype="4"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ppt_x"/>
                                          </p:val>
                                        </p:tav>
                                        <p:tav tm="100000">
                                          <p:val>
                                            <p:strVal val="#ppt_x"/>
                                          </p:val>
                                        </p:tav>
                                      </p:tavLst>
                                    </p:anim>
                                    <p:anim calcmode="lin" valueType="num">
                                      <p:cBhvr additive="base">
                                        <p:cTn id="43" dur="250" fill="hold"/>
                                        <p:tgtEl>
                                          <p:spTgt spid="10"/>
                                        </p:tgtEl>
                                        <p:attrNameLst>
                                          <p:attrName>ppt_y</p:attrName>
                                        </p:attrNameLst>
                                      </p:cBhvr>
                                      <p:tavLst>
                                        <p:tav tm="0">
                                          <p:val>
                                            <p:strVal val="1+#ppt_h/2"/>
                                          </p:val>
                                        </p:tav>
                                        <p:tav tm="100000">
                                          <p:val>
                                            <p:strVal val="#ppt_y"/>
                                          </p:val>
                                        </p:tav>
                                      </p:tavLst>
                                    </p:anim>
                                  </p:childTnLst>
                                </p:cTn>
                              </p:par>
                              <p:par>
                                <p:cTn id="44" presetID="52" presetClass="entr" presetSubtype="0" fill="hold" grpId="0" nodeType="withEffect">
                                  <p:stCondLst>
                                    <p:cond delay="0"/>
                                  </p:stCondLst>
                                  <p:childTnLst>
                                    <p:set>
                                      <p:cBhvr>
                                        <p:cTn id="45" dur="1" fill="hold">
                                          <p:stCondLst>
                                            <p:cond delay="0"/>
                                          </p:stCondLst>
                                        </p:cTn>
                                        <p:tgtEl>
                                          <p:spTgt spid="181"/>
                                        </p:tgtEl>
                                        <p:attrNameLst>
                                          <p:attrName>style.visibility</p:attrName>
                                        </p:attrNameLst>
                                      </p:cBhvr>
                                      <p:to>
                                        <p:strVal val="visible"/>
                                      </p:to>
                                    </p:set>
                                    <p:animScale>
                                      <p:cBhvr>
                                        <p:cTn id="46" dur="1000" decel="50000" fill="hold">
                                          <p:stCondLst>
                                            <p:cond delay="0"/>
                                          </p:stCondLst>
                                        </p:cTn>
                                        <p:tgtEl>
                                          <p:spTgt spid="18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181"/>
                                        </p:tgtEl>
                                        <p:attrNameLst>
                                          <p:attrName>ppt_x</p:attrName>
                                          <p:attrName>ppt_y</p:attrName>
                                        </p:attrNameLst>
                                      </p:cBhvr>
                                    </p:animMotion>
                                    <p:animEffect transition="in" filter="fade">
                                      <p:cBhvr>
                                        <p:cTn id="48" dur="1000"/>
                                        <p:tgtEl>
                                          <p:spTgt spid="181"/>
                                        </p:tgtEl>
                                      </p:cBhvr>
                                    </p:animEffect>
                                  </p:childTnLst>
                                </p:cTn>
                              </p:par>
                            </p:childTnLst>
                          </p:cTn>
                        </p:par>
                        <p:par>
                          <p:cTn id="49" fill="hold">
                            <p:stCondLst>
                              <p:cond delay="4250"/>
                            </p:stCondLst>
                            <p:childTnLst>
                              <p:par>
                                <p:cTn id="50" presetID="12" presetClass="entr" presetSubtype="2" fill="hold" nodeType="afterEffect">
                                  <p:stCondLst>
                                    <p:cond delay="0"/>
                                  </p:stCondLst>
                                  <p:childTnLst>
                                    <p:set>
                                      <p:cBhvr>
                                        <p:cTn id="51" dur="1" fill="hold">
                                          <p:stCondLst>
                                            <p:cond delay="0"/>
                                          </p:stCondLst>
                                        </p:cTn>
                                        <p:tgtEl>
                                          <p:spTgt spid="175"/>
                                        </p:tgtEl>
                                        <p:attrNameLst>
                                          <p:attrName>style.visibility</p:attrName>
                                        </p:attrNameLst>
                                      </p:cBhvr>
                                      <p:to>
                                        <p:strVal val="visible"/>
                                      </p:to>
                                    </p:set>
                                    <p:anim calcmode="lin" valueType="num">
                                      <p:cBhvr additive="base">
                                        <p:cTn id="52" dur="500"/>
                                        <p:tgtEl>
                                          <p:spTgt spid="175"/>
                                        </p:tgtEl>
                                        <p:attrNameLst>
                                          <p:attrName>ppt_x</p:attrName>
                                        </p:attrNameLst>
                                      </p:cBhvr>
                                      <p:tavLst>
                                        <p:tav tm="0">
                                          <p:val>
                                            <p:strVal val="#ppt_x+#ppt_w*1.125000"/>
                                          </p:val>
                                        </p:tav>
                                        <p:tav tm="100000">
                                          <p:val>
                                            <p:strVal val="#ppt_x"/>
                                          </p:val>
                                        </p:tav>
                                      </p:tavLst>
                                    </p:anim>
                                    <p:animEffect transition="in" filter="wipe(left)">
                                      <p:cBhvr>
                                        <p:cTn id="53" dur="500"/>
                                        <p:tgtEl>
                                          <p:spTgt spid="175"/>
                                        </p:tgtEl>
                                      </p:cBhvr>
                                    </p:animEffect>
                                  </p:childTnLst>
                                </p:cTn>
                              </p:par>
                            </p:childTnLst>
                          </p:cTn>
                        </p:par>
                        <p:par>
                          <p:cTn id="54" fill="hold">
                            <p:stCondLst>
                              <p:cond delay="4750"/>
                            </p:stCondLst>
                            <p:childTnLst>
                              <p:par>
                                <p:cTn id="55" presetID="22" presetClass="entr" presetSubtype="8" fill="hold" grpId="0"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left)">
                                      <p:cBhvr>
                                        <p:cTn id="57" dur="500"/>
                                        <p:tgtEl>
                                          <p:spTgt spid="179"/>
                                        </p:tgtEl>
                                      </p:cBhvr>
                                    </p:animEffect>
                                  </p:childTnLst>
                                </p:cTn>
                              </p:par>
                            </p:childTnLst>
                          </p:cTn>
                        </p:par>
                        <p:par>
                          <p:cTn id="58" fill="hold">
                            <p:stCondLst>
                              <p:cond delay="5250"/>
                            </p:stCondLst>
                            <p:childTnLst>
                              <p:par>
                                <p:cTn id="59" presetID="22" presetClass="entr" presetSubtype="8" fill="hold" grpId="0" nodeType="afterEffect">
                                  <p:stCondLst>
                                    <p:cond delay="0"/>
                                  </p:stCondLst>
                                  <p:childTnLst>
                                    <p:set>
                                      <p:cBhvr>
                                        <p:cTn id="60" dur="1" fill="hold">
                                          <p:stCondLst>
                                            <p:cond delay="0"/>
                                          </p:stCondLst>
                                        </p:cTn>
                                        <p:tgtEl>
                                          <p:spTgt spid="178"/>
                                        </p:tgtEl>
                                        <p:attrNameLst>
                                          <p:attrName>style.visibility</p:attrName>
                                        </p:attrNameLst>
                                      </p:cBhvr>
                                      <p:to>
                                        <p:strVal val="visible"/>
                                      </p:to>
                                    </p:set>
                                    <p:animEffect transition="in" filter="wipe(left)">
                                      <p:cBhvr>
                                        <p:cTn id="61" dur="500"/>
                                        <p:tgtEl>
                                          <p:spTgt spid="178"/>
                                        </p:tgtEl>
                                      </p:cBhvr>
                                    </p:animEffect>
                                  </p:childTnLst>
                                </p:cTn>
                              </p:par>
                            </p:childTnLst>
                          </p:cTn>
                        </p:par>
                        <p:par>
                          <p:cTn id="62" fill="hold">
                            <p:stCondLst>
                              <p:cond delay="5750"/>
                            </p:stCondLst>
                            <p:childTnLst>
                              <p:par>
                                <p:cTn id="63" presetID="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250" fill="hold"/>
                                        <p:tgtEl>
                                          <p:spTgt spid="9"/>
                                        </p:tgtEl>
                                        <p:attrNameLst>
                                          <p:attrName>ppt_x</p:attrName>
                                        </p:attrNameLst>
                                      </p:cBhvr>
                                      <p:tavLst>
                                        <p:tav tm="0">
                                          <p:val>
                                            <p:strVal val="#ppt_x"/>
                                          </p:val>
                                        </p:tav>
                                        <p:tav tm="100000">
                                          <p:val>
                                            <p:strVal val="#ppt_x"/>
                                          </p:val>
                                        </p:tav>
                                      </p:tavLst>
                                    </p:anim>
                                    <p:anim calcmode="lin" valueType="num">
                                      <p:cBhvr additive="base">
                                        <p:cTn id="66" dur="250" fill="hold"/>
                                        <p:tgtEl>
                                          <p:spTgt spid="9"/>
                                        </p:tgtEl>
                                        <p:attrNameLst>
                                          <p:attrName>ppt_y</p:attrName>
                                        </p:attrNameLst>
                                      </p:cBhvr>
                                      <p:tavLst>
                                        <p:tav tm="0">
                                          <p:val>
                                            <p:strVal val="1+#ppt_h/2"/>
                                          </p:val>
                                        </p:tav>
                                        <p:tav tm="100000">
                                          <p:val>
                                            <p:strVal val="#ppt_y"/>
                                          </p:val>
                                        </p:tav>
                                      </p:tavLst>
                                    </p:anim>
                                  </p:childTnLst>
                                </p:cTn>
                              </p:par>
                              <p:par>
                                <p:cTn id="67" presetID="52" presetClass="entr" presetSubtype="0" fill="hold" grpId="0" nodeType="withEffect">
                                  <p:stCondLst>
                                    <p:cond delay="0"/>
                                  </p:stCondLst>
                                  <p:childTnLst>
                                    <p:set>
                                      <p:cBhvr>
                                        <p:cTn id="68" dur="1" fill="hold">
                                          <p:stCondLst>
                                            <p:cond delay="0"/>
                                          </p:stCondLst>
                                        </p:cTn>
                                        <p:tgtEl>
                                          <p:spTgt spid="167"/>
                                        </p:tgtEl>
                                        <p:attrNameLst>
                                          <p:attrName>style.visibility</p:attrName>
                                        </p:attrNameLst>
                                      </p:cBhvr>
                                      <p:to>
                                        <p:strVal val="visible"/>
                                      </p:to>
                                    </p:set>
                                    <p:animScale>
                                      <p:cBhvr>
                                        <p:cTn id="69" dur="1000" decel="50000" fill="hold">
                                          <p:stCondLst>
                                            <p:cond delay="0"/>
                                          </p:stCondLst>
                                        </p:cTn>
                                        <p:tgtEl>
                                          <p:spTgt spid="1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0" dur="1000" decel="50000" fill="hold">
                                          <p:stCondLst>
                                            <p:cond delay="0"/>
                                          </p:stCondLst>
                                        </p:cTn>
                                        <p:tgtEl>
                                          <p:spTgt spid="167"/>
                                        </p:tgtEl>
                                        <p:attrNameLst>
                                          <p:attrName>ppt_x</p:attrName>
                                          <p:attrName>ppt_y</p:attrName>
                                        </p:attrNameLst>
                                      </p:cBhvr>
                                    </p:animMotion>
                                    <p:animEffect transition="in" filter="fade">
                                      <p:cBhvr>
                                        <p:cTn id="71" dur="1000"/>
                                        <p:tgtEl>
                                          <p:spTgt spid="167"/>
                                        </p:tgtEl>
                                      </p:cBhvr>
                                    </p:animEffect>
                                  </p:childTnLst>
                                </p:cTn>
                              </p:par>
                            </p:childTnLst>
                          </p:cTn>
                        </p:par>
                        <p:par>
                          <p:cTn id="72" fill="hold">
                            <p:stCondLst>
                              <p:cond delay="6750"/>
                            </p:stCondLst>
                            <p:childTnLst>
                              <p:par>
                                <p:cTn id="73" presetID="12" presetClass="entr" presetSubtype="8" fill="hold" nodeType="afterEffect">
                                  <p:stCondLst>
                                    <p:cond delay="0"/>
                                  </p:stCondLst>
                                  <p:childTnLst>
                                    <p:set>
                                      <p:cBhvr>
                                        <p:cTn id="74" dur="1" fill="hold">
                                          <p:stCondLst>
                                            <p:cond delay="0"/>
                                          </p:stCondLst>
                                        </p:cTn>
                                        <p:tgtEl>
                                          <p:spTgt spid="161"/>
                                        </p:tgtEl>
                                        <p:attrNameLst>
                                          <p:attrName>style.visibility</p:attrName>
                                        </p:attrNameLst>
                                      </p:cBhvr>
                                      <p:to>
                                        <p:strVal val="visible"/>
                                      </p:to>
                                    </p:set>
                                    <p:anim calcmode="lin" valueType="num">
                                      <p:cBhvr additive="base">
                                        <p:cTn id="75" dur="500"/>
                                        <p:tgtEl>
                                          <p:spTgt spid="161"/>
                                        </p:tgtEl>
                                        <p:attrNameLst>
                                          <p:attrName>ppt_x</p:attrName>
                                        </p:attrNameLst>
                                      </p:cBhvr>
                                      <p:tavLst>
                                        <p:tav tm="0">
                                          <p:val>
                                            <p:strVal val="#ppt_x-#ppt_w*1.125000"/>
                                          </p:val>
                                        </p:tav>
                                        <p:tav tm="100000">
                                          <p:val>
                                            <p:strVal val="#ppt_x"/>
                                          </p:val>
                                        </p:tav>
                                      </p:tavLst>
                                    </p:anim>
                                    <p:animEffect transition="in" filter="wipe(right)">
                                      <p:cBhvr>
                                        <p:cTn id="76" dur="500"/>
                                        <p:tgtEl>
                                          <p:spTgt spid="161"/>
                                        </p:tgtEl>
                                      </p:cBhvr>
                                    </p:animEffect>
                                  </p:childTnLst>
                                </p:cTn>
                              </p:par>
                            </p:childTnLst>
                          </p:cTn>
                        </p:par>
                        <p:par>
                          <p:cTn id="77" fill="hold">
                            <p:stCondLst>
                              <p:cond delay="7250"/>
                            </p:stCondLst>
                            <p:childTnLst>
                              <p:par>
                                <p:cTn id="78" presetID="22" presetClass="entr" presetSubtype="8" fill="hold" grpId="0" nodeType="after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7750"/>
                            </p:stCondLst>
                            <p:childTnLst>
                              <p:par>
                                <p:cTn id="82" presetID="22" presetClass="entr" presetSubtype="8" fill="hold" grpId="0" nodeType="afterEffect">
                                  <p:stCondLst>
                                    <p:cond delay="0"/>
                                  </p:stCondLst>
                                  <p:childTnLst>
                                    <p:set>
                                      <p:cBhvr>
                                        <p:cTn id="83" dur="1" fill="hold">
                                          <p:stCondLst>
                                            <p:cond delay="0"/>
                                          </p:stCondLst>
                                        </p:cTn>
                                        <p:tgtEl>
                                          <p:spTgt spid="164"/>
                                        </p:tgtEl>
                                        <p:attrNameLst>
                                          <p:attrName>style.visibility</p:attrName>
                                        </p:attrNameLst>
                                      </p:cBhvr>
                                      <p:to>
                                        <p:strVal val="visible"/>
                                      </p:to>
                                    </p:set>
                                    <p:animEffect transition="in" filter="wipe(left)">
                                      <p:cBhvr>
                                        <p:cTn id="84" dur="500"/>
                                        <p:tgtEl>
                                          <p:spTgt spid="164"/>
                                        </p:tgtEl>
                                      </p:cBhvr>
                                    </p:animEffect>
                                  </p:childTnLst>
                                </p:cTn>
                              </p:par>
                            </p:childTnLst>
                          </p:cTn>
                        </p:par>
                        <p:par>
                          <p:cTn id="85" fill="hold">
                            <p:stCondLst>
                              <p:cond delay="8250"/>
                            </p:stCondLst>
                            <p:childTnLst>
                              <p:par>
                                <p:cTn id="86" presetID="2" presetClass="entr" presetSubtype="4" fill="hold" grpId="0" nodeType="afterEffect">
                                  <p:stCondLst>
                                    <p:cond delay="0"/>
                                  </p:stCondLst>
                                  <p:childTnLst>
                                    <p:set>
                                      <p:cBhvr>
                                        <p:cTn id="87" dur="1" fill="hold">
                                          <p:stCondLst>
                                            <p:cond delay="0"/>
                                          </p:stCondLst>
                                        </p:cTn>
                                        <p:tgtEl>
                                          <p:spTgt spid="8"/>
                                        </p:tgtEl>
                                        <p:attrNameLst>
                                          <p:attrName>style.visibility</p:attrName>
                                        </p:attrNameLst>
                                      </p:cBhvr>
                                      <p:to>
                                        <p:strVal val="visible"/>
                                      </p:to>
                                    </p:set>
                                    <p:anim calcmode="lin" valueType="num">
                                      <p:cBhvr additive="base">
                                        <p:cTn id="88" dur="250" fill="hold"/>
                                        <p:tgtEl>
                                          <p:spTgt spid="8"/>
                                        </p:tgtEl>
                                        <p:attrNameLst>
                                          <p:attrName>ppt_x</p:attrName>
                                        </p:attrNameLst>
                                      </p:cBhvr>
                                      <p:tavLst>
                                        <p:tav tm="0">
                                          <p:val>
                                            <p:strVal val="#ppt_x"/>
                                          </p:val>
                                        </p:tav>
                                        <p:tav tm="100000">
                                          <p:val>
                                            <p:strVal val="#ppt_x"/>
                                          </p:val>
                                        </p:tav>
                                      </p:tavLst>
                                    </p:anim>
                                    <p:anim calcmode="lin" valueType="num">
                                      <p:cBhvr additive="base">
                                        <p:cTn id="89" dur="250" fill="hold"/>
                                        <p:tgtEl>
                                          <p:spTgt spid="8"/>
                                        </p:tgtEl>
                                        <p:attrNameLst>
                                          <p:attrName>ppt_y</p:attrName>
                                        </p:attrNameLst>
                                      </p:cBhvr>
                                      <p:tavLst>
                                        <p:tav tm="0">
                                          <p:val>
                                            <p:strVal val="1+#ppt_h/2"/>
                                          </p:val>
                                        </p:tav>
                                        <p:tav tm="100000">
                                          <p:val>
                                            <p:strVal val="#ppt_y"/>
                                          </p:val>
                                        </p:tav>
                                      </p:tavLst>
                                    </p:anim>
                                  </p:childTnLst>
                                </p:cTn>
                              </p:par>
                              <p:par>
                                <p:cTn id="90" presetID="52" presetClass="entr" presetSubtype="0" fill="hold" grpId="0" nodeType="withEffect">
                                  <p:stCondLst>
                                    <p:cond delay="0"/>
                                  </p:stCondLst>
                                  <p:childTnLst>
                                    <p:set>
                                      <p:cBhvr>
                                        <p:cTn id="91" dur="1" fill="hold">
                                          <p:stCondLst>
                                            <p:cond delay="0"/>
                                          </p:stCondLst>
                                        </p:cTn>
                                        <p:tgtEl>
                                          <p:spTgt spid="188"/>
                                        </p:tgtEl>
                                        <p:attrNameLst>
                                          <p:attrName>style.visibility</p:attrName>
                                        </p:attrNameLst>
                                      </p:cBhvr>
                                      <p:to>
                                        <p:strVal val="visible"/>
                                      </p:to>
                                    </p:set>
                                    <p:animScale>
                                      <p:cBhvr>
                                        <p:cTn id="92" dur="1000" decel="50000" fill="hold">
                                          <p:stCondLst>
                                            <p:cond delay="0"/>
                                          </p:stCondLst>
                                        </p:cTn>
                                        <p:tgtEl>
                                          <p:spTgt spid="18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3" dur="1000" decel="50000" fill="hold">
                                          <p:stCondLst>
                                            <p:cond delay="0"/>
                                          </p:stCondLst>
                                        </p:cTn>
                                        <p:tgtEl>
                                          <p:spTgt spid="188"/>
                                        </p:tgtEl>
                                        <p:attrNameLst>
                                          <p:attrName>ppt_x</p:attrName>
                                          <p:attrName>ppt_y</p:attrName>
                                        </p:attrNameLst>
                                      </p:cBhvr>
                                    </p:animMotion>
                                    <p:animEffect transition="in" filter="fade">
                                      <p:cBhvr>
                                        <p:cTn id="94" dur="1000"/>
                                        <p:tgtEl>
                                          <p:spTgt spid="188"/>
                                        </p:tgtEl>
                                      </p:cBhvr>
                                    </p:animEffect>
                                  </p:childTnLst>
                                </p:cTn>
                              </p:par>
                            </p:childTnLst>
                          </p:cTn>
                        </p:par>
                        <p:par>
                          <p:cTn id="95" fill="hold">
                            <p:stCondLst>
                              <p:cond delay="9250"/>
                            </p:stCondLst>
                            <p:childTnLst>
                              <p:par>
                                <p:cTn id="96" presetID="12" presetClass="entr" presetSubtype="2" fill="hold" nodeType="afterEffect">
                                  <p:stCondLst>
                                    <p:cond delay="0"/>
                                  </p:stCondLst>
                                  <p:childTnLst>
                                    <p:set>
                                      <p:cBhvr>
                                        <p:cTn id="97" dur="1" fill="hold">
                                          <p:stCondLst>
                                            <p:cond delay="0"/>
                                          </p:stCondLst>
                                        </p:cTn>
                                        <p:tgtEl>
                                          <p:spTgt spid="182"/>
                                        </p:tgtEl>
                                        <p:attrNameLst>
                                          <p:attrName>style.visibility</p:attrName>
                                        </p:attrNameLst>
                                      </p:cBhvr>
                                      <p:to>
                                        <p:strVal val="visible"/>
                                      </p:to>
                                    </p:set>
                                    <p:anim calcmode="lin" valueType="num">
                                      <p:cBhvr additive="base">
                                        <p:cTn id="98" dur="500"/>
                                        <p:tgtEl>
                                          <p:spTgt spid="182"/>
                                        </p:tgtEl>
                                        <p:attrNameLst>
                                          <p:attrName>ppt_x</p:attrName>
                                        </p:attrNameLst>
                                      </p:cBhvr>
                                      <p:tavLst>
                                        <p:tav tm="0">
                                          <p:val>
                                            <p:strVal val="#ppt_x+#ppt_w*1.125000"/>
                                          </p:val>
                                        </p:tav>
                                        <p:tav tm="100000">
                                          <p:val>
                                            <p:strVal val="#ppt_x"/>
                                          </p:val>
                                        </p:tav>
                                      </p:tavLst>
                                    </p:anim>
                                    <p:animEffect transition="in" filter="wipe(left)">
                                      <p:cBhvr>
                                        <p:cTn id="99" dur="500"/>
                                        <p:tgtEl>
                                          <p:spTgt spid="182"/>
                                        </p:tgtEl>
                                      </p:cBhvr>
                                    </p:animEffect>
                                  </p:childTnLst>
                                </p:cTn>
                              </p:par>
                            </p:childTnLst>
                          </p:cTn>
                        </p:par>
                        <p:par>
                          <p:cTn id="100" fill="hold">
                            <p:stCondLst>
                              <p:cond delay="9750"/>
                            </p:stCondLst>
                            <p:childTnLst>
                              <p:par>
                                <p:cTn id="101" presetID="22" presetClass="entr" presetSubtype="8" fill="hold" grpId="0" nodeType="afterEffect">
                                  <p:stCondLst>
                                    <p:cond delay="0"/>
                                  </p:stCondLst>
                                  <p:childTnLst>
                                    <p:set>
                                      <p:cBhvr>
                                        <p:cTn id="102" dur="1" fill="hold">
                                          <p:stCondLst>
                                            <p:cond delay="0"/>
                                          </p:stCondLst>
                                        </p:cTn>
                                        <p:tgtEl>
                                          <p:spTgt spid="186"/>
                                        </p:tgtEl>
                                        <p:attrNameLst>
                                          <p:attrName>style.visibility</p:attrName>
                                        </p:attrNameLst>
                                      </p:cBhvr>
                                      <p:to>
                                        <p:strVal val="visible"/>
                                      </p:to>
                                    </p:set>
                                    <p:animEffect transition="in" filter="wipe(left)">
                                      <p:cBhvr>
                                        <p:cTn id="103" dur="500"/>
                                        <p:tgtEl>
                                          <p:spTgt spid="186"/>
                                        </p:tgtEl>
                                      </p:cBhvr>
                                    </p:animEffect>
                                  </p:childTnLst>
                                </p:cTn>
                              </p:par>
                            </p:childTnLst>
                          </p:cTn>
                        </p:par>
                        <p:par>
                          <p:cTn id="104" fill="hold">
                            <p:stCondLst>
                              <p:cond delay="10250"/>
                            </p:stCondLst>
                            <p:childTnLst>
                              <p:par>
                                <p:cTn id="105" presetID="22" presetClass="entr" presetSubtype="8" fill="hold" grpId="0" nodeType="afterEffect">
                                  <p:stCondLst>
                                    <p:cond delay="0"/>
                                  </p:stCondLst>
                                  <p:childTnLst>
                                    <p:set>
                                      <p:cBhvr>
                                        <p:cTn id="106" dur="1" fill="hold">
                                          <p:stCondLst>
                                            <p:cond delay="0"/>
                                          </p:stCondLst>
                                        </p:cTn>
                                        <p:tgtEl>
                                          <p:spTgt spid="185"/>
                                        </p:tgtEl>
                                        <p:attrNameLst>
                                          <p:attrName>style.visibility</p:attrName>
                                        </p:attrNameLst>
                                      </p:cBhvr>
                                      <p:to>
                                        <p:strVal val="visible"/>
                                      </p:to>
                                    </p:set>
                                    <p:animEffect transition="in" filter="wipe(left)">
                                      <p:cBhvr>
                                        <p:cTn id="107" dur="500"/>
                                        <p:tgtEl>
                                          <p:spTgt spid="185"/>
                                        </p:tgtEl>
                                      </p:cBhvr>
                                    </p:animEffect>
                                  </p:childTnLst>
                                </p:cTn>
                              </p:par>
                            </p:childTnLst>
                          </p:cTn>
                        </p:par>
                        <p:par>
                          <p:cTn id="108" fill="hold">
                            <p:stCondLst>
                              <p:cond delay="10750"/>
                            </p:stCondLst>
                            <p:childTnLst>
                              <p:par>
                                <p:cTn id="109" presetID="2" presetClass="entr" presetSubtype="4" fill="hold" grpId="0" nodeType="afterEffect">
                                  <p:stCondLst>
                                    <p:cond delay="0"/>
                                  </p:stCondLst>
                                  <p:childTnLst>
                                    <p:set>
                                      <p:cBhvr>
                                        <p:cTn id="110" dur="1" fill="hold">
                                          <p:stCondLst>
                                            <p:cond delay="0"/>
                                          </p:stCondLst>
                                        </p:cTn>
                                        <p:tgtEl>
                                          <p:spTgt spid="7"/>
                                        </p:tgtEl>
                                        <p:attrNameLst>
                                          <p:attrName>style.visibility</p:attrName>
                                        </p:attrNameLst>
                                      </p:cBhvr>
                                      <p:to>
                                        <p:strVal val="visible"/>
                                      </p:to>
                                    </p:set>
                                    <p:anim calcmode="lin" valueType="num">
                                      <p:cBhvr additive="base">
                                        <p:cTn id="111" dur="250" fill="hold"/>
                                        <p:tgtEl>
                                          <p:spTgt spid="7"/>
                                        </p:tgtEl>
                                        <p:attrNameLst>
                                          <p:attrName>ppt_x</p:attrName>
                                        </p:attrNameLst>
                                      </p:cBhvr>
                                      <p:tavLst>
                                        <p:tav tm="0">
                                          <p:val>
                                            <p:strVal val="#ppt_x"/>
                                          </p:val>
                                        </p:tav>
                                        <p:tav tm="100000">
                                          <p:val>
                                            <p:strVal val="#ppt_x"/>
                                          </p:val>
                                        </p:tav>
                                      </p:tavLst>
                                    </p:anim>
                                    <p:anim calcmode="lin" valueType="num">
                                      <p:cBhvr additive="base">
                                        <p:cTn id="112" dur="250" fill="hold"/>
                                        <p:tgtEl>
                                          <p:spTgt spid="7"/>
                                        </p:tgtEl>
                                        <p:attrNameLst>
                                          <p:attrName>ppt_y</p:attrName>
                                        </p:attrNameLst>
                                      </p:cBhvr>
                                      <p:tavLst>
                                        <p:tav tm="0">
                                          <p:val>
                                            <p:strVal val="1+#ppt_h/2"/>
                                          </p:val>
                                        </p:tav>
                                        <p:tav tm="100000">
                                          <p:val>
                                            <p:strVal val="#ppt_y"/>
                                          </p:val>
                                        </p:tav>
                                      </p:tavLst>
                                    </p:anim>
                                  </p:childTnLst>
                                </p:cTn>
                              </p:par>
                              <p:par>
                                <p:cTn id="113" presetID="52" presetClass="entr" presetSubtype="0" fill="hold" grpId="0" nodeType="withEffect">
                                  <p:stCondLst>
                                    <p:cond delay="0"/>
                                  </p:stCondLst>
                                  <p:childTnLst>
                                    <p:set>
                                      <p:cBhvr>
                                        <p:cTn id="114" dur="1" fill="hold">
                                          <p:stCondLst>
                                            <p:cond delay="0"/>
                                          </p:stCondLst>
                                        </p:cTn>
                                        <p:tgtEl>
                                          <p:spTgt spid="174"/>
                                        </p:tgtEl>
                                        <p:attrNameLst>
                                          <p:attrName>style.visibility</p:attrName>
                                        </p:attrNameLst>
                                      </p:cBhvr>
                                      <p:to>
                                        <p:strVal val="visible"/>
                                      </p:to>
                                    </p:set>
                                    <p:animScale>
                                      <p:cBhvr>
                                        <p:cTn id="115" dur="1000" decel="50000" fill="hold">
                                          <p:stCondLst>
                                            <p:cond delay="0"/>
                                          </p:stCondLst>
                                        </p:cTn>
                                        <p:tgtEl>
                                          <p:spTgt spid="1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6" dur="1000" decel="50000" fill="hold">
                                          <p:stCondLst>
                                            <p:cond delay="0"/>
                                          </p:stCondLst>
                                        </p:cTn>
                                        <p:tgtEl>
                                          <p:spTgt spid="174"/>
                                        </p:tgtEl>
                                        <p:attrNameLst>
                                          <p:attrName>ppt_x</p:attrName>
                                          <p:attrName>ppt_y</p:attrName>
                                        </p:attrNameLst>
                                      </p:cBhvr>
                                    </p:animMotion>
                                    <p:animEffect transition="in" filter="fade">
                                      <p:cBhvr>
                                        <p:cTn id="117" dur="1000"/>
                                        <p:tgtEl>
                                          <p:spTgt spid="174"/>
                                        </p:tgtEl>
                                      </p:cBhvr>
                                    </p:animEffect>
                                  </p:childTnLst>
                                </p:cTn>
                              </p:par>
                            </p:childTnLst>
                          </p:cTn>
                        </p:par>
                        <p:par>
                          <p:cTn id="118" fill="hold">
                            <p:stCondLst>
                              <p:cond delay="11750"/>
                            </p:stCondLst>
                            <p:childTnLst>
                              <p:par>
                                <p:cTn id="119" presetID="12" presetClass="entr" presetSubtype="8" fill="hold" nodeType="afterEffect">
                                  <p:stCondLst>
                                    <p:cond delay="0"/>
                                  </p:stCondLst>
                                  <p:childTnLst>
                                    <p:set>
                                      <p:cBhvr>
                                        <p:cTn id="120" dur="1" fill="hold">
                                          <p:stCondLst>
                                            <p:cond delay="0"/>
                                          </p:stCondLst>
                                        </p:cTn>
                                        <p:tgtEl>
                                          <p:spTgt spid="168"/>
                                        </p:tgtEl>
                                        <p:attrNameLst>
                                          <p:attrName>style.visibility</p:attrName>
                                        </p:attrNameLst>
                                      </p:cBhvr>
                                      <p:to>
                                        <p:strVal val="visible"/>
                                      </p:to>
                                    </p:set>
                                    <p:anim calcmode="lin" valueType="num">
                                      <p:cBhvr additive="base">
                                        <p:cTn id="121" dur="500"/>
                                        <p:tgtEl>
                                          <p:spTgt spid="168"/>
                                        </p:tgtEl>
                                        <p:attrNameLst>
                                          <p:attrName>ppt_x</p:attrName>
                                        </p:attrNameLst>
                                      </p:cBhvr>
                                      <p:tavLst>
                                        <p:tav tm="0">
                                          <p:val>
                                            <p:strVal val="#ppt_x-#ppt_w*1.125000"/>
                                          </p:val>
                                        </p:tav>
                                        <p:tav tm="100000">
                                          <p:val>
                                            <p:strVal val="#ppt_x"/>
                                          </p:val>
                                        </p:tav>
                                      </p:tavLst>
                                    </p:anim>
                                    <p:animEffect transition="in" filter="wipe(right)">
                                      <p:cBhvr>
                                        <p:cTn id="122" dur="500"/>
                                        <p:tgtEl>
                                          <p:spTgt spid="168"/>
                                        </p:tgtEl>
                                      </p:cBhvr>
                                    </p:animEffect>
                                  </p:childTnLst>
                                </p:cTn>
                              </p:par>
                            </p:childTnLst>
                          </p:cTn>
                        </p:par>
                        <p:par>
                          <p:cTn id="123" fill="hold">
                            <p:stCondLst>
                              <p:cond delay="12250"/>
                            </p:stCondLst>
                            <p:childTnLst>
                              <p:par>
                                <p:cTn id="124" presetID="22" presetClass="entr" presetSubtype="8" fill="hold" grpId="0" nodeType="afterEffect">
                                  <p:stCondLst>
                                    <p:cond delay="0"/>
                                  </p:stCondLst>
                                  <p:childTnLst>
                                    <p:set>
                                      <p:cBhvr>
                                        <p:cTn id="125" dur="1" fill="hold">
                                          <p:stCondLst>
                                            <p:cond delay="0"/>
                                          </p:stCondLst>
                                        </p:cTn>
                                        <p:tgtEl>
                                          <p:spTgt spid="172"/>
                                        </p:tgtEl>
                                        <p:attrNameLst>
                                          <p:attrName>style.visibility</p:attrName>
                                        </p:attrNameLst>
                                      </p:cBhvr>
                                      <p:to>
                                        <p:strVal val="visible"/>
                                      </p:to>
                                    </p:set>
                                    <p:animEffect transition="in" filter="wipe(left)">
                                      <p:cBhvr>
                                        <p:cTn id="126" dur="500"/>
                                        <p:tgtEl>
                                          <p:spTgt spid="172"/>
                                        </p:tgtEl>
                                      </p:cBhvr>
                                    </p:animEffect>
                                  </p:childTnLst>
                                </p:cTn>
                              </p:par>
                            </p:childTnLst>
                          </p:cTn>
                        </p:par>
                        <p:par>
                          <p:cTn id="127" fill="hold">
                            <p:stCondLst>
                              <p:cond delay="12750"/>
                            </p:stCondLst>
                            <p:childTnLst>
                              <p:par>
                                <p:cTn id="128" presetID="22" presetClass="entr" presetSubtype="8" fill="hold" grpId="0" nodeType="afterEffect">
                                  <p:stCondLst>
                                    <p:cond delay="0"/>
                                  </p:stCondLst>
                                  <p:childTnLst>
                                    <p:set>
                                      <p:cBhvr>
                                        <p:cTn id="129" dur="1" fill="hold">
                                          <p:stCondLst>
                                            <p:cond delay="0"/>
                                          </p:stCondLst>
                                        </p:cTn>
                                        <p:tgtEl>
                                          <p:spTgt spid="171"/>
                                        </p:tgtEl>
                                        <p:attrNameLst>
                                          <p:attrName>style.visibility</p:attrName>
                                        </p:attrNameLst>
                                      </p:cBhvr>
                                      <p:to>
                                        <p:strVal val="visible"/>
                                      </p:to>
                                    </p:set>
                                    <p:animEffect transition="in" filter="wipe(left)">
                                      <p:cBhvr>
                                        <p:cTn id="130"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1" grpId="0" animBg="1"/>
      <p:bldP spid="132" grpId="0"/>
      <p:bldP spid="134" grpId="0"/>
      <p:bldP spid="150" grpId="0" animBg="1"/>
      <p:bldP spid="164" grpId="0"/>
      <p:bldP spid="165" grpId="0"/>
      <p:bldP spid="167" grpId="0" animBg="1"/>
      <p:bldP spid="171" grpId="0"/>
      <p:bldP spid="172" grpId="0"/>
      <p:bldP spid="174" grpId="0" animBg="1"/>
      <p:bldP spid="178" grpId="0"/>
      <p:bldP spid="179" grpId="0"/>
      <p:bldP spid="181" grpId="0" animBg="1"/>
      <p:bldP spid="185" grpId="0"/>
      <p:bldP spid="186" grpId="0"/>
      <p:bldP spid="1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27046" y="1600168"/>
            <a:ext cx="3252201" cy="2361098"/>
          </a:xfrm>
          <a:prstGeom prst="rect">
            <a:avLst/>
          </a:prstGeom>
          <a:solidFill>
            <a:srgbClr val="FFFFFF">
              <a:shade val="85000"/>
            </a:srgbClr>
          </a:solidFill>
          <a:ln w="1270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3"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240000">
            <a:off x="3668124" y="2399163"/>
            <a:ext cx="3308711" cy="2715938"/>
          </a:xfrm>
          <a:prstGeom prst="rect">
            <a:avLst/>
          </a:prstGeom>
          <a:solidFill>
            <a:srgbClr val="FFFFFF">
              <a:shade val="85000"/>
            </a:srgbClr>
          </a:solidFill>
          <a:ln w="1270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4"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rot="420000">
            <a:off x="2047099" y="4079135"/>
            <a:ext cx="3266933" cy="2169998"/>
          </a:xfrm>
          <a:prstGeom prst="rect">
            <a:avLst/>
          </a:prstGeom>
          <a:solidFill>
            <a:srgbClr val="0071C1"/>
          </a:solidFill>
          <a:ln w="1270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5"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rot="420000">
            <a:off x="5302490" y="1351585"/>
            <a:ext cx="3204570" cy="2218548"/>
          </a:xfrm>
          <a:prstGeom prst="rect">
            <a:avLst/>
          </a:prstGeom>
          <a:solidFill>
            <a:srgbClr val="0071C1"/>
          </a:solidFill>
          <a:ln w="1270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20" name="Picture 6"/>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rot="-360000">
            <a:off x="5802064" y="3902212"/>
            <a:ext cx="3420955" cy="2365590"/>
          </a:xfrm>
          <a:prstGeom prst="rect">
            <a:avLst/>
          </a:prstGeom>
          <a:solidFill>
            <a:srgbClr val="0071C1"/>
          </a:solidFill>
          <a:ln w="1270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21" name="Picture 6"/>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rot="-60000">
            <a:off x="7168655" y="1749483"/>
            <a:ext cx="3534455" cy="2474809"/>
          </a:xfrm>
          <a:prstGeom prst="rect">
            <a:avLst/>
          </a:prstGeom>
          <a:solidFill>
            <a:srgbClr val="0071C1"/>
          </a:solidFill>
          <a:ln w="1270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22" name="Picture 6"/>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rot="480000">
            <a:off x="8756101" y="3482477"/>
            <a:ext cx="3261269" cy="2617385"/>
          </a:xfrm>
          <a:prstGeom prst="rect">
            <a:avLst/>
          </a:prstGeom>
          <a:solidFill>
            <a:srgbClr val="0071C1"/>
          </a:solidFill>
          <a:ln w="1270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77250582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49" presetClass="entr" presetSubtype="0" decel="10000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 calcmode="lin" valueType="num">
                                      <p:cBhvr>
                                        <p:cTn id="16" dur="500" fill="hold"/>
                                        <p:tgtEl>
                                          <p:spTgt spid="12"/>
                                        </p:tgtEl>
                                        <p:attrNameLst>
                                          <p:attrName>style.rotation</p:attrName>
                                        </p:attrNameLst>
                                      </p:cBhvr>
                                      <p:tavLst>
                                        <p:tav tm="0">
                                          <p:val>
                                            <p:fltVal val="360"/>
                                          </p:val>
                                        </p:tav>
                                        <p:tav tm="100000">
                                          <p:val>
                                            <p:fltVal val="0"/>
                                          </p:val>
                                        </p:tav>
                                      </p:tavLst>
                                    </p:anim>
                                    <p:animEffect transition="in" filter="fade">
                                      <p:cBhvr>
                                        <p:cTn id="17" dur="500"/>
                                        <p:tgtEl>
                                          <p:spTgt spid="12"/>
                                        </p:tgtEl>
                                      </p:cBhvr>
                                    </p:animEffect>
                                  </p:childTnLst>
                                </p:cTn>
                              </p:par>
                              <p:par>
                                <p:cTn id="18" presetID="6" presetClass="emph" presetSubtype="0" fill="hold" nodeType="withEffect">
                                  <p:stCondLst>
                                    <p:cond delay="0"/>
                                  </p:stCondLst>
                                  <p:childTnLst>
                                    <p:animScale>
                                      <p:cBhvr>
                                        <p:cTn id="19" dur="2400" fill="hold"/>
                                        <p:tgtEl>
                                          <p:spTgt spid="12"/>
                                        </p:tgtEl>
                                      </p:cBhvr>
                                      <p:by x="80000" y="80000"/>
                                    </p:animScale>
                                  </p:childTnLst>
                                </p:cTn>
                              </p:par>
                              <p:par>
                                <p:cTn id="20" presetID="15"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12"/>
                                        </p:tgtEl>
                                        <p:attrNameLst>
                                          <p:attrName>ppt_y</p:attrName>
                                        </p:attrNameLst>
                                      </p:cBhvr>
                                      <p:tavLst>
                                        <p:tav tm="0" fmla="#ppt_y+(sin(-2*pi*(1-$))*-#ppt_x+cos(-2*pi*(1-$))*(1-#ppt_y))*(1-$)">
                                          <p:val>
                                            <p:fltVal val="0"/>
                                          </p:val>
                                        </p:tav>
                                        <p:tav tm="100000">
                                          <p:val>
                                            <p:fltVal val="1"/>
                                          </p:val>
                                        </p:tav>
                                      </p:tavLst>
                                    </p:anim>
                                  </p:childTnLst>
                                </p:cTn>
                              </p:par>
                              <p:par>
                                <p:cTn id="26" presetID="49" presetClass="entr" presetSubtype="0" decel="100000" fill="hold" nodeType="withEffect">
                                  <p:stCondLst>
                                    <p:cond delay="100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 calcmode="lin" valueType="num">
                                      <p:cBhvr>
                                        <p:cTn id="30" dur="500" fill="hold"/>
                                        <p:tgtEl>
                                          <p:spTgt spid="13"/>
                                        </p:tgtEl>
                                        <p:attrNameLst>
                                          <p:attrName>style.rotation</p:attrName>
                                        </p:attrNameLst>
                                      </p:cBhvr>
                                      <p:tavLst>
                                        <p:tav tm="0">
                                          <p:val>
                                            <p:fltVal val="360"/>
                                          </p:val>
                                        </p:tav>
                                        <p:tav tm="100000">
                                          <p:val>
                                            <p:fltVal val="0"/>
                                          </p:val>
                                        </p:tav>
                                      </p:tavLst>
                                    </p:anim>
                                    <p:animEffect transition="in" filter="fade">
                                      <p:cBhvr>
                                        <p:cTn id="31" dur="500"/>
                                        <p:tgtEl>
                                          <p:spTgt spid="13"/>
                                        </p:tgtEl>
                                      </p:cBhvr>
                                    </p:animEffect>
                                  </p:childTnLst>
                                </p:cTn>
                              </p:par>
                              <p:par>
                                <p:cTn id="32" presetID="6" presetClass="emph" presetSubtype="0" fill="hold" nodeType="withEffect">
                                  <p:stCondLst>
                                    <p:cond delay="1000"/>
                                  </p:stCondLst>
                                  <p:childTnLst>
                                    <p:animScale>
                                      <p:cBhvr>
                                        <p:cTn id="33" dur="2100" fill="hold"/>
                                        <p:tgtEl>
                                          <p:spTgt spid="13"/>
                                        </p:tgtEl>
                                      </p:cBhvr>
                                      <p:by x="80000" y="80000"/>
                                    </p:animScale>
                                  </p:childTnLst>
                                </p:cTn>
                              </p:par>
                              <p:par>
                                <p:cTn id="34" presetID="49" presetClass="entr" presetSubtype="0" decel="100000" fill="hold" nodeType="withEffect">
                                  <p:stCondLst>
                                    <p:cond delay="200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 calcmode="lin" valueType="num">
                                      <p:cBhvr>
                                        <p:cTn id="38" dur="500" fill="hold"/>
                                        <p:tgtEl>
                                          <p:spTgt spid="14"/>
                                        </p:tgtEl>
                                        <p:attrNameLst>
                                          <p:attrName>style.rotation</p:attrName>
                                        </p:attrNameLst>
                                      </p:cBhvr>
                                      <p:tavLst>
                                        <p:tav tm="0">
                                          <p:val>
                                            <p:fltVal val="360"/>
                                          </p:val>
                                        </p:tav>
                                        <p:tav tm="100000">
                                          <p:val>
                                            <p:fltVal val="0"/>
                                          </p:val>
                                        </p:tav>
                                      </p:tavLst>
                                    </p:anim>
                                    <p:animEffect transition="in" filter="fade">
                                      <p:cBhvr>
                                        <p:cTn id="39" dur="500"/>
                                        <p:tgtEl>
                                          <p:spTgt spid="14"/>
                                        </p:tgtEl>
                                      </p:cBhvr>
                                    </p:animEffect>
                                  </p:childTnLst>
                                </p:cTn>
                              </p:par>
                              <p:par>
                                <p:cTn id="40" presetID="6" presetClass="emph" presetSubtype="0" fill="hold" nodeType="withEffect">
                                  <p:stCondLst>
                                    <p:cond delay="2000"/>
                                  </p:stCondLst>
                                  <p:childTnLst>
                                    <p:animScale>
                                      <p:cBhvr>
                                        <p:cTn id="41" dur="1800" fill="hold"/>
                                        <p:tgtEl>
                                          <p:spTgt spid="14"/>
                                        </p:tgtEl>
                                      </p:cBhvr>
                                      <p:by x="80000" y="80000"/>
                                    </p:animScale>
                                  </p:childTnLst>
                                </p:cTn>
                              </p:par>
                              <p:par>
                                <p:cTn id="42" presetID="49" presetClass="entr" presetSubtype="0" decel="100000" fill="hold" nodeType="withEffect">
                                  <p:stCondLst>
                                    <p:cond delay="300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 calcmode="lin" valueType="num">
                                      <p:cBhvr>
                                        <p:cTn id="46" dur="500" fill="hold"/>
                                        <p:tgtEl>
                                          <p:spTgt spid="15"/>
                                        </p:tgtEl>
                                        <p:attrNameLst>
                                          <p:attrName>style.rotation</p:attrName>
                                        </p:attrNameLst>
                                      </p:cBhvr>
                                      <p:tavLst>
                                        <p:tav tm="0">
                                          <p:val>
                                            <p:fltVal val="360"/>
                                          </p:val>
                                        </p:tav>
                                        <p:tav tm="100000">
                                          <p:val>
                                            <p:fltVal val="0"/>
                                          </p:val>
                                        </p:tav>
                                      </p:tavLst>
                                    </p:anim>
                                    <p:animEffect transition="in" filter="fade">
                                      <p:cBhvr>
                                        <p:cTn id="47" dur="500"/>
                                        <p:tgtEl>
                                          <p:spTgt spid="15"/>
                                        </p:tgtEl>
                                      </p:cBhvr>
                                    </p:animEffect>
                                  </p:childTnLst>
                                </p:cTn>
                              </p:par>
                              <p:par>
                                <p:cTn id="48" presetID="6" presetClass="emph" presetSubtype="0" fill="hold" nodeType="withEffect">
                                  <p:stCondLst>
                                    <p:cond delay="3000"/>
                                  </p:stCondLst>
                                  <p:childTnLst>
                                    <p:animScale>
                                      <p:cBhvr>
                                        <p:cTn id="49" dur="1500" fill="hold"/>
                                        <p:tgtEl>
                                          <p:spTgt spid="15"/>
                                        </p:tgtEl>
                                      </p:cBhvr>
                                      <p:by x="80000" y="80000"/>
                                    </p:animScale>
                                  </p:childTnLst>
                                </p:cTn>
                              </p:par>
                              <p:par>
                                <p:cTn id="50" presetID="49" presetClass="entr" presetSubtype="0" decel="100000" fill="hold" nodeType="withEffect">
                                  <p:stCondLst>
                                    <p:cond delay="40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 calcmode="lin" valueType="num">
                                      <p:cBhvr>
                                        <p:cTn id="54" dur="500" fill="hold"/>
                                        <p:tgtEl>
                                          <p:spTgt spid="20"/>
                                        </p:tgtEl>
                                        <p:attrNameLst>
                                          <p:attrName>style.rotation</p:attrName>
                                        </p:attrNameLst>
                                      </p:cBhvr>
                                      <p:tavLst>
                                        <p:tav tm="0">
                                          <p:val>
                                            <p:fltVal val="360"/>
                                          </p:val>
                                        </p:tav>
                                        <p:tav tm="100000">
                                          <p:val>
                                            <p:fltVal val="0"/>
                                          </p:val>
                                        </p:tav>
                                      </p:tavLst>
                                    </p:anim>
                                    <p:animEffect transition="in" filter="fade">
                                      <p:cBhvr>
                                        <p:cTn id="55" dur="500"/>
                                        <p:tgtEl>
                                          <p:spTgt spid="20"/>
                                        </p:tgtEl>
                                      </p:cBhvr>
                                    </p:animEffect>
                                  </p:childTnLst>
                                </p:cTn>
                              </p:par>
                              <p:par>
                                <p:cTn id="56" presetID="6" presetClass="emph" presetSubtype="0" fill="hold" nodeType="withEffect">
                                  <p:stCondLst>
                                    <p:cond delay="4000"/>
                                  </p:stCondLst>
                                  <p:childTnLst>
                                    <p:animScale>
                                      <p:cBhvr>
                                        <p:cTn id="57" dur="1200" fill="hold"/>
                                        <p:tgtEl>
                                          <p:spTgt spid="20"/>
                                        </p:tgtEl>
                                      </p:cBhvr>
                                      <p:by x="80000" y="80000"/>
                                    </p:animScale>
                                  </p:childTnLst>
                                </p:cTn>
                              </p:par>
                              <p:par>
                                <p:cTn id="58" presetID="49" presetClass="entr" presetSubtype="0" decel="100000" fill="hold" nodeType="withEffect">
                                  <p:stCondLst>
                                    <p:cond delay="5000"/>
                                  </p:stCondLst>
                                  <p:childTnLst>
                                    <p:set>
                                      <p:cBhvr>
                                        <p:cTn id="59" dur="1" fill="hold">
                                          <p:stCondLst>
                                            <p:cond delay="0"/>
                                          </p:stCondLst>
                                        </p:cTn>
                                        <p:tgtEl>
                                          <p:spTgt spid="21"/>
                                        </p:tgtEl>
                                        <p:attrNameLst>
                                          <p:attrName>style.visibility</p:attrName>
                                        </p:attrNameLst>
                                      </p:cBhvr>
                                      <p:to>
                                        <p:strVal val="visible"/>
                                      </p:to>
                                    </p:set>
                                    <p:anim calcmode="lin" valueType="num">
                                      <p:cBhvr>
                                        <p:cTn id="60" dur="500" fill="hold"/>
                                        <p:tgtEl>
                                          <p:spTgt spid="21"/>
                                        </p:tgtEl>
                                        <p:attrNameLst>
                                          <p:attrName>ppt_w</p:attrName>
                                        </p:attrNameLst>
                                      </p:cBhvr>
                                      <p:tavLst>
                                        <p:tav tm="0">
                                          <p:val>
                                            <p:fltVal val="0"/>
                                          </p:val>
                                        </p:tav>
                                        <p:tav tm="100000">
                                          <p:val>
                                            <p:strVal val="#ppt_w"/>
                                          </p:val>
                                        </p:tav>
                                      </p:tavLst>
                                    </p:anim>
                                    <p:anim calcmode="lin" valueType="num">
                                      <p:cBhvr>
                                        <p:cTn id="61" dur="500" fill="hold"/>
                                        <p:tgtEl>
                                          <p:spTgt spid="21"/>
                                        </p:tgtEl>
                                        <p:attrNameLst>
                                          <p:attrName>ppt_h</p:attrName>
                                        </p:attrNameLst>
                                      </p:cBhvr>
                                      <p:tavLst>
                                        <p:tav tm="0">
                                          <p:val>
                                            <p:fltVal val="0"/>
                                          </p:val>
                                        </p:tav>
                                        <p:tav tm="100000">
                                          <p:val>
                                            <p:strVal val="#ppt_h"/>
                                          </p:val>
                                        </p:tav>
                                      </p:tavLst>
                                    </p:anim>
                                    <p:anim calcmode="lin" valueType="num">
                                      <p:cBhvr>
                                        <p:cTn id="62" dur="500" fill="hold"/>
                                        <p:tgtEl>
                                          <p:spTgt spid="21"/>
                                        </p:tgtEl>
                                        <p:attrNameLst>
                                          <p:attrName>style.rotation</p:attrName>
                                        </p:attrNameLst>
                                      </p:cBhvr>
                                      <p:tavLst>
                                        <p:tav tm="0">
                                          <p:val>
                                            <p:fltVal val="360"/>
                                          </p:val>
                                        </p:tav>
                                        <p:tav tm="100000">
                                          <p:val>
                                            <p:fltVal val="0"/>
                                          </p:val>
                                        </p:tav>
                                      </p:tavLst>
                                    </p:anim>
                                    <p:animEffect transition="in" filter="fade">
                                      <p:cBhvr>
                                        <p:cTn id="63" dur="500"/>
                                        <p:tgtEl>
                                          <p:spTgt spid="21"/>
                                        </p:tgtEl>
                                      </p:cBhvr>
                                    </p:animEffect>
                                  </p:childTnLst>
                                </p:cTn>
                              </p:par>
                              <p:par>
                                <p:cTn id="64" presetID="6" presetClass="emph" presetSubtype="0" fill="hold" nodeType="withEffect">
                                  <p:stCondLst>
                                    <p:cond delay="5000"/>
                                  </p:stCondLst>
                                  <p:childTnLst>
                                    <p:animScale>
                                      <p:cBhvr>
                                        <p:cTn id="65" dur="900" fill="hold"/>
                                        <p:tgtEl>
                                          <p:spTgt spid="21"/>
                                        </p:tgtEl>
                                      </p:cBhvr>
                                      <p:by x="80000" y="80000"/>
                                    </p:animScale>
                                  </p:childTnLst>
                                </p:cTn>
                              </p:par>
                              <p:par>
                                <p:cTn id="66" presetID="49" presetClass="entr" presetSubtype="0" decel="100000" fill="hold" nodeType="withEffect">
                                  <p:stCondLst>
                                    <p:cond delay="6000"/>
                                  </p:stCondLst>
                                  <p:childTnLst>
                                    <p:set>
                                      <p:cBhvr>
                                        <p:cTn id="67" dur="1" fill="hold">
                                          <p:stCondLst>
                                            <p:cond delay="0"/>
                                          </p:stCondLst>
                                        </p:cTn>
                                        <p:tgtEl>
                                          <p:spTgt spid="22"/>
                                        </p:tgtEl>
                                        <p:attrNameLst>
                                          <p:attrName>style.visibility</p:attrName>
                                        </p:attrNameLst>
                                      </p:cBhvr>
                                      <p:to>
                                        <p:strVal val="visible"/>
                                      </p:to>
                                    </p:set>
                                    <p:anim calcmode="lin" valueType="num">
                                      <p:cBhvr>
                                        <p:cTn id="68" dur="500" fill="hold"/>
                                        <p:tgtEl>
                                          <p:spTgt spid="22"/>
                                        </p:tgtEl>
                                        <p:attrNameLst>
                                          <p:attrName>ppt_w</p:attrName>
                                        </p:attrNameLst>
                                      </p:cBhvr>
                                      <p:tavLst>
                                        <p:tav tm="0">
                                          <p:val>
                                            <p:fltVal val="0"/>
                                          </p:val>
                                        </p:tav>
                                        <p:tav tm="100000">
                                          <p:val>
                                            <p:strVal val="#ppt_w"/>
                                          </p:val>
                                        </p:tav>
                                      </p:tavLst>
                                    </p:anim>
                                    <p:anim calcmode="lin" valueType="num">
                                      <p:cBhvr>
                                        <p:cTn id="69" dur="500" fill="hold"/>
                                        <p:tgtEl>
                                          <p:spTgt spid="22"/>
                                        </p:tgtEl>
                                        <p:attrNameLst>
                                          <p:attrName>ppt_h</p:attrName>
                                        </p:attrNameLst>
                                      </p:cBhvr>
                                      <p:tavLst>
                                        <p:tav tm="0">
                                          <p:val>
                                            <p:fltVal val="0"/>
                                          </p:val>
                                        </p:tav>
                                        <p:tav tm="100000">
                                          <p:val>
                                            <p:strVal val="#ppt_h"/>
                                          </p:val>
                                        </p:tav>
                                      </p:tavLst>
                                    </p:anim>
                                    <p:anim calcmode="lin" valueType="num">
                                      <p:cBhvr>
                                        <p:cTn id="70" dur="500" fill="hold"/>
                                        <p:tgtEl>
                                          <p:spTgt spid="22"/>
                                        </p:tgtEl>
                                        <p:attrNameLst>
                                          <p:attrName>style.rotation</p:attrName>
                                        </p:attrNameLst>
                                      </p:cBhvr>
                                      <p:tavLst>
                                        <p:tav tm="0">
                                          <p:val>
                                            <p:fltVal val="360"/>
                                          </p:val>
                                        </p:tav>
                                        <p:tav tm="100000">
                                          <p:val>
                                            <p:fltVal val="0"/>
                                          </p:val>
                                        </p:tav>
                                      </p:tavLst>
                                    </p:anim>
                                    <p:animEffect transition="in" filter="fade">
                                      <p:cBhvr>
                                        <p:cTn id="71" dur="500"/>
                                        <p:tgtEl>
                                          <p:spTgt spid="22"/>
                                        </p:tgtEl>
                                      </p:cBhvr>
                                    </p:animEffect>
                                  </p:childTnLst>
                                </p:cTn>
                              </p:par>
                              <p:par>
                                <p:cTn id="72" presetID="6" presetClass="emph" presetSubtype="0" fill="hold" nodeType="withEffect">
                                  <p:stCondLst>
                                    <p:cond delay="6000"/>
                                  </p:stCondLst>
                                  <p:childTnLst>
                                    <p:animScale>
                                      <p:cBhvr>
                                        <p:cTn id="73" dur="600" fill="hold"/>
                                        <p:tgtEl>
                                          <p:spTgt spid="2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720000">
            <a:off x="3643660" y="3165684"/>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73" name="Freeform 13"/>
          <p:cNvSpPr>
            <a:spLocks/>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74" name="Freeform 19"/>
          <p:cNvSpPr>
            <a:spLocks/>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grpSp>
        <p:nvGrpSpPr>
          <p:cNvPr id="3" name="组合 2"/>
          <p:cNvGrpSpPr/>
          <p:nvPr/>
        </p:nvGrpSpPr>
        <p:grpSpPr>
          <a:xfrm>
            <a:off x="3977132" y="808412"/>
            <a:ext cx="6182758" cy="729541"/>
            <a:chOff x="3977132" y="808412"/>
            <a:chExt cx="6182758" cy="729541"/>
          </a:xfrm>
        </p:grpSpPr>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7" name="TextBox 86"/>
            <p:cNvSpPr txBox="1"/>
            <p:nvPr/>
          </p:nvSpPr>
          <p:spPr>
            <a:xfrm>
              <a:off x="5365958" y="902124"/>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年度工作概述</a:t>
              </a: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grpSp>
      <p:grpSp>
        <p:nvGrpSpPr>
          <p:cNvPr id="4" name="组合 3"/>
          <p:cNvGrpSpPr/>
          <p:nvPr/>
        </p:nvGrpSpPr>
        <p:grpSpPr>
          <a:xfrm>
            <a:off x="4683558" y="1724102"/>
            <a:ext cx="5489141" cy="729541"/>
            <a:chOff x="4683558" y="1724102"/>
            <a:chExt cx="5489141" cy="729541"/>
          </a:xfrm>
        </p:grpSpPr>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2" name="圆角矩形 81"/>
            <p:cNvSpPr/>
            <p:nvPr/>
          </p:nvSpPr>
          <p:spPr bwMode="auto">
            <a:xfrm>
              <a:off x="5615950" y="1783610"/>
              <a:ext cx="455674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8" name="TextBox 87"/>
            <p:cNvSpPr txBox="1"/>
            <p:nvPr/>
          </p:nvSpPr>
          <p:spPr>
            <a:xfrm>
              <a:off x="6030781" y="1823405"/>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工作完成情况</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2</a:t>
              </a:r>
              <a:endParaRPr lang="zh-CN" altLang="en-US" sz="36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4884971" y="2604546"/>
            <a:ext cx="5274920" cy="729541"/>
            <a:chOff x="4884971" y="2604546"/>
            <a:chExt cx="5274920" cy="729541"/>
          </a:xfrm>
        </p:grpSpPr>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3" name="圆角矩形 82"/>
            <p:cNvSpPr/>
            <p:nvPr/>
          </p:nvSpPr>
          <p:spPr bwMode="auto">
            <a:xfrm>
              <a:off x="5859531" y="2671474"/>
              <a:ext cx="430036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9" name="TextBox 88"/>
            <p:cNvSpPr txBox="1"/>
            <p:nvPr/>
          </p:nvSpPr>
          <p:spPr>
            <a:xfrm>
              <a:off x="6242233" y="2700635"/>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成功项目展示</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3</a:t>
              </a:r>
              <a:endParaRPr lang="zh-CN" altLang="en-US" sz="3600" b="1" dirty="0">
                <a:solidFill>
                  <a:schemeClr val="bg1"/>
                </a:solidFill>
                <a:latin typeface="微软雅黑" pitchFamily="34" charset="-122"/>
                <a:ea typeface="微软雅黑" pitchFamily="34" charset="-122"/>
              </a:endParaRPr>
            </a:p>
          </p:txBody>
        </p:sp>
      </p:grpSp>
      <p:grpSp>
        <p:nvGrpSpPr>
          <p:cNvPr id="6" name="组合 5"/>
          <p:cNvGrpSpPr/>
          <p:nvPr/>
        </p:nvGrpSpPr>
        <p:grpSpPr>
          <a:xfrm>
            <a:off x="4863136" y="3506582"/>
            <a:ext cx="5296754" cy="729541"/>
            <a:chOff x="4863136" y="3506582"/>
            <a:chExt cx="5296754" cy="729541"/>
          </a:xfrm>
        </p:grpSpPr>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90" name="TextBox 89"/>
            <p:cNvSpPr txBox="1"/>
            <p:nvPr/>
          </p:nvSpPr>
          <p:spPr>
            <a:xfrm>
              <a:off x="6181716" y="3606179"/>
              <a:ext cx="3002570"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经验总结与不足</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4</a:t>
              </a:r>
              <a:endParaRPr lang="zh-CN" altLang="en-US" sz="3600" b="1" dirty="0">
                <a:solidFill>
                  <a:schemeClr val="bg1"/>
                </a:solidFill>
                <a:latin typeface="微软雅黑" pitchFamily="34" charset="-122"/>
                <a:ea typeface="微软雅黑" pitchFamily="34" charset="-122"/>
              </a:endParaRPr>
            </a:p>
          </p:txBody>
        </p:sp>
      </p:grpSp>
      <p:grpSp>
        <p:nvGrpSpPr>
          <p:cNvPr id="7" name="组合 6"/>
          <p:cNvGrpSpPr/>
          <p:nvPr/>
        </p:nvGrpSpPr>
        <p:grpSpPr>
          <a:xfrm>
            <a:off x="4692936" y="4398646"/>
            <a:ext cx="5466954" cy="729541"/>
            <a:chOff x="4692936" y="4398646"/>
            <a:chExt cx="5466954" cy="729541"/>
          </a:xfrm>
        </p:grpSpPr>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5" name="圆角矩形 84"/>
            <p:cNvSpPr/>
            <p:nvPr/>
          </p:nvSpPr>
          <p:spPr bwMode="auto">
            <a:xfrm>
              <a:off x="5616516" y="4457098"/>
              <a:ext cx="454337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91" name="TextBox 90"/>
            <p:cNvSpPr txBox="1"/>
            <p:nvPr/>
          </p:nvSpPr>
          <p:spPr>
            <a:xfrm>
              <a:off x="6051430" y="4496891"/>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当前形势分析</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5</a:t>
              </a:r>
              <a:endParaRPr lang="zh-CN" altLang="en-US" sz="3600" b="1" dirty="0">
                <a:solidFill>
                  <a:schemeClr val="bg1"/>
                </a:solidFill>
                <a:latin typeface="微软雅黑" pitchFamily="34" charset="-122"/>
                <a:ea typeface="微软雅黑" pitchFamily="34" charset="-122"/>
              </a:endParaRPr>
            </a:p>
          </p:txBody>
        </p:sp>
      </p:grpSp>
      <p:grpSp>
        <p:nvGrpSpPr>
          <p:cNvPr id="8" name="组合 7"/>
          <p:cNvGrpSpPr/>
          <p:nvPr/>
        </p:nvGrpSpPr>
        <p:grpSpPr>
          <a:xfrm>
            <a:off x="3985123" y="5299051"/>
            <a:ext cx="6174767" cy="729541"/>
            <a:chOff x="3985123" y="5299051"/>
            <a:chExt cx="6174767" cy="729541"/>
          </a:xfrm>
        </p:grpSpPr>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6" name="圆角矩形 85"/>
            <p:cNvSpPr/>
            <p:nvPr/>
          </p:nvSpPr>
          <p:spPr bwMode="auto">
            <a:xfrm>
              <a:off x="4929790" y="5362947"/>
              <a:ext cx="523010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92" name="TextBox 91"/>
            <p:cNvSpPr txBox="1"/>
            <p:nvPr/>
          </p:nvSpPr>
          <p:spPr>
            <a:xfrm>
              <a:off x="5365412" y="5396811"/>
              <a:ext cx="3002570"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明年目标与计划</a:t>
              </a: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6</a:t>
              </a:r>
              <a:endParaRPr lang="zh-CN" altLang="en-US" sz="3600" b="1" dirty="0">
                <a:solidFill>
                  <a:schemeClr val="bg1"/>
                </a:solidFill>
                <a:latin typeface="微软雅黑" pitchFamily="34" charset="-122"/>
                <a:ea typeface="微软雅黑" pitchFamily="34" charset="-122"/>
              </a:endParaRPr>
            </a:p>
          </p:txBody>
        </p:sp>
      </p:gr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a:solidFill>
                  <a:schemeClr val="bg1"/>
                </a:solidFill>
                <a:latin typeface="微软雅黑" pitchFamily="34" charset="-122"/>
                <a:ea typeface="微软雅黑" pitchFamily="34" charset="-122"/>
              </a:rPr>
              <a:t>目</a:t>
            </a:r>
            <a:endParaRPr lang="en-US" altLang="zh-CN" sz="4000" b="1" dirty="0">
              <a:solidFill>
                <a:schemeClr val="bg1"/>
              </a:solidFill>
              <a:latin typeface="微软雅黑" pitchFamily="34" charset="-122"/>
              <a:ea typeface="微软雅黑" pitchFamily="34" charset="-122"/>
            </a:endParaRPr>
          </a:p>
          <a:p>
            <a:pPr algn="dist"/>
            <a:r>
              <a:rPr lang="zh-CN" altLang="en-US" sz="4000" b="1" dirty="0">
                <a:solidFill>
                  <a:schemeClr val="bg1"/>
                </a:solidFill>
                <a:latin typeface="微软雅黑" pitchFamily="34" charset="-122"/>
                <a:ea typeface="微软雅黑" pitchFamily="34" charset="-122"/>
              </a:rPr>
              <a:t>录</a:t>
            </a: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a:solidFill>
                  <a:schemeClr val="bg1"/>
                </a:solidFill>
                <a:latin typeface="微软雅黑" pitchFamily="34" charset="-122"/>
                <a:ea typeface="微软雅黑" pitchFamily="34" charset="-122"/>
              </a:rPr>
              <a:t>CONTENTS</a:t>
            </a:r>
            <a:endParaRPr lang="zh-CN" altLang="en-US" sz="15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09020846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120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400" fill="hold"/>
                                        <p:tgtEl>
                                          <p:spTgt spid="8"/>
                                        </p:tgtEl>
                                        <p:attrNameLst>
                                          <p:attrName>ppt_x</p:attrName>
                                        </p:attrNameLst>
                                      </p:cBhvr>
                                      <p:tavLst>
                                        <p:tav tm="0">
                                          <p:val>
                                            <p:strVal val="1+#ppt_w/2"/>
                                          </p:val>
                                        </p:tav>
                                        <p:tav tm="100000">
                                          <p:val>
                                            <p:strVal val="#ppt_x"/>
                                          </p:val>
                                        </p:tav>
                                      </p:tavLst>
                                    </p:anim>
                                    <p:anim calcmode="lin" valueType="num">
                                      <p:cBhvr additive="base">
                                        <p:cTn id="56" dur="400" fill="hold"/>
                                        <p:tgtEl>
                                          <p:spTgt spid="8"/>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120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56" presetClass="path" presetSubtype="0" accel="50000" decel="50000" fill="hold" grpId="1" nodeType="withEffect">
                                  <p:stCondLst>
                                    <p:cond delay="1200"/>
                                  </p:stCondLst>
                                  <p:childTnLst>
                                    <p:animMotion origin="layout" path="M -0.07316 -0.037 L 3.79849E-6 -2.59019E-7 " pathEditMode="relative" rAng="0" ptsTypes="AA">
                                      <p:cBhvr>
                                        <p:cTn id="61" dur="2000" fill="hold"/>
                                        <p:tgtEl>
                                          <p:spTgt spid="2"/>
                                        </p:tgtEl>
                                        <p:attrNameLst>
                                          <p:attrName>ppt_x</p:attrName>
                                          <p:attrName>ppt_y</p:attrName>
                                        </p:attrNameLst>
                                      </p:cBhvr>
                                      <p:rCtr x="3658" y="1850"/>
                                    </p:animMotion>
                                  </p:childTnLst>
                                </p:cTn>
                              </p:par>
                            </p:childTnLst>
                          </p:cTn>
                        </p:par>
                        <p:par>
                          <p:cTn id="62" fill="hold">
                            <p:stCondLst>
                              <p:cond delay="3700"/>
                            </p:stCondLst>
                            <p:childTnLst>
                              <p:par>
                                <p:cTn id="63" presetID="26" presetClass="emph" presetSubtype="0" repeatCount="2000" fill="hold" nodeType="afterEffect">
                                  <p:stCondLst>
                                    <p:cond delay="0"/>
                                  </p:stCondLst>
                                  <p:childTnLst>
                                    <p:animEffect transition="out" filter="fade">
                                      <p:cBhvr>
                                        <p:cTn id="64" dur="500" tmFilter="0, 0; .2, .5; .8, .5; 1, 0"/>
                                        <p:tgtEl>
                                          <p:spTgt spid="6"/>
                                        </p:tgtEl>
                                      </p:cBhvr>
                                    </p:animEffect>
                                    <p:animScale>
                                      <p:cBhvr>
                                        <p:cTn id="65"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p:bldP spid="10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 name="Group 8"/>
          <p:cNvGrpSpPr>
            <a:grpSpLocks/>
          </p:cNvGrpSpPr>
          <p:nvPr/>
        </p:nvGrpSpPr>
        <p:grpSpPr bwMode="auto">
          <a:xfrm>
            <a:off x="3121026" y="1782394"/>
            <a:ext cx="2124466" cy="1243034"/>
            <a:chOff x="0" y="0"/>
            <a:chExt cx="9801" cy="6692"/>
          </a:xfrm>
          <a:solidFill>
            <a:schemeClr val="accent2">
              <a:lumMod val="75000"/>
            </a:schemeClr>
          </a:solidFill>
        </p:grpSpPr>
        <p:sp>
          <p:nvSpPr>
            <p:cNvPr id="7" name="曲线 948"/>
            <p:cNvSpPr>
              <a:spLocks/>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 name="曲线 948"/>
            <p:cNvSpPr>
              <a:spLocks/>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 name="曲线 950"/>
            <p:cNvSpPr>
              <a:spLocks/>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Group 12"/>
          <p:cNvGrpSpPr>
            <a:grpSpLocks/>
          </p:cNvGrpSpPr>
          <p:nvPr/>
        </p:nvGrpSpPr>
        <p:grpSpPr bwMode="auto">
          <a:xfrm>
            <a:off x="7175501" y="1782394"/>
            <a:ext cx="2124466" cy="1243034"/>
            <a:chOff x="0" y="0"/>
            <a:chExt cx="9801" cy="6692"/>
          </a:xfrm>
          <a:solidFill>
            <a:schemeClr val="accent3">
              <a:lumMod val="75000"/>
            </a:schemeClr>
          </a:solidFill>
        </p:grpSpPr>
        <p:sp>
          <p:nvSpPr>
            <p:cNvPr id="11" name="曲线 948"/>
            <p:cNvSpPr>
              <a:spLocks/>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sz="2000" b="1">
                <a:solidFill>
                  <a:srgbClr val="F8F8F8"/>
                </a:solidFill>
                <a:ea typeface="微软雅黑" pitchFamily="34" charset="-122"/>
              </a:endParaRPr>
            </a:p>
          </p:txBody>
        </p:sp>
        <p:sp>
          <p:nvSpPr>
            <p:cNvPr id="12" name="曲线 948"/>
            <p:cNvSpPr>
              <a:spLocks/>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sz="2000" b="1">
                <a:solidFill>
                  <a:srgbClr val="F8F8F8"/>
                </a:solidFill>
                <a:ea typeface="微软雅黑" pitchFamily="34" charset="-122"/>
              </a:endParaRPr>
            </a:p>
          </p:txBody>
        </p:sp>
        <p:sp>
          <p:nvSpPr>
            <p:cNvPr id="13" name="曲线 950"/>
            <p:cNvSpPr>
              <a:spLocks/>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sz="2000" b="1">
                <a:solidFill>
                  <a:srgbClr val="F8F8F8"/>
                </a:solidFill>
                <a:ea typeface="微软雅黑" pitchFamily="34" charset="-122"/>
              </a:endParaRPr>
            </a:p>
          </p:txBody>
        </p:sp>
      </p:grpSp>
      <p:sp>
        <p:nvSpPr>
          <p:cNvPr id="14" name="Text Box 16"/>
          <p:cNvSpPr txBox="1">
            <a:spLocks noChangeArrowheads="1"/>
          </p:cNvSpPr>
          <p:nvPr/>
        </p:nvSpPr>
        <p:spPr bwMode="auto">
          <a:xfrm>
            <a:off x="3121026" y="3193640"/>
            <a:ext cx="2373312" cy="369332"/>
          </a:xfrm>
          <a:prstGeom prst="rect">
            <a:avLst/>
          </a:prstGeom>
          <a:solidFill>
            <a:schemeClr val="accent2">
              <a:lumMod val="75000"/>
            </a:schemeClr>
          </a:solidFill>
          <a:ln w="3175" cap="flat" cmpd="sng">
            <a:noFill/>
            <a:bevel/>
            <a:headEnd/>
            <a:tailEnd/>
          </a:ln>
        </p:spPr>
        <p:txBody>
          <a:bodyPr anchor="ctr"/>
          <a:lstStyle>
            <a:defPPr>
              <a:defRPr lang="zh-CN"/>
            </a:defPPr>
          </a:lstStyle>
          <a:p>
            <a:pPr algn="ctr">
              <a:lnSpc>
                <a:spcPct val="130000"/>
              </a:lnSpc>
            </a:pPr>
            <a:r>
              <a:rPr lang="en-US" altLang="zh-CN" sz="1600" b="1" dirty="0">
                <a:solidFill>
                  <a:srgbClr val="F8F8F8"/>
                </a:solidFill>
                <a:latin typeface="微软雅黑" pitchFamily="34" charset="-122"/>
                <a:ea typeface="微软雅黑" pitchFamily="34" charset="-122"/>
              </a:rPr>
              <a:t>A</a:t>
            </a:r>
            <a:r>
              <a:rPr lang="zh-CN" altLang="en-US" sz="1600" b="1" dirty="0">
                <a:solidFill>
                  <a:srgbClr val="F8F8F8"/>
                </a:solidFill>
                <a:latin typeface="微软雅黑" pitchFamily="34" charset="-122"/>
                <a:ea typeface="微软雅黑" pitchFamily="34" charset="-122"/>
              </a:rPr>
              <a:t>团队</a:t>
            </a:r>
          </a:p>
        </p:txBody>
      </p:sp>
      <p:sp>
        <p:nvSpPr>
          <p:cNvPr id="15" name="Rectangle 17"/>
          <p:cNvSpPr>
            <a:spLocks noChangeArrowheads="1"/>
          </p:cNvSpPr>
          <p:nvPr/>
        </p:nvSpPr>
        <p:spPr bwMode="auto">
          <a:xfrm>
            <a:off x="3121026" y="3625440"/>
            <a:ext cx="2374900" cy="1539339"/>
          </a:xfrm>
          <a:prstGeom prst="rect">
            <a:avLst/>
          </a:prstGeom>
          <a:solidFill>
            <a:schemeClr val="accent2">
              <a:lumMod val="75000"/>
            </a:schemeClr>
          </a:solidFill>
          <a:ln>
            <a:noFill/>
          </a:ln>
          <a:effectLst/>
          <a:extLst/>
        </p:spPr>
        <p:txBody>
          <a:bodyPr anchor="ctr"/>
          <a:lstStyle/>
          <a:p>
            <a:pPr>
              <a:lnSpc>
                <a:spcPct val="130000"/>
              </a:lnSpc>
            </a:pPr>
            <a:endParaRPr lang="zh-CN" altLang="en-US" sz="1400">
              <a:latin typeface="微软雅黑" pitchFamily="34" charset="-122"/>
              <a:ea typeface="微软雅黑" pitchFamily="34" charset="-122"/>
            </a:endParaRPr>
          </a:p>
        </p:txBody>
      </p:sp>
      <p:sp>
        <p:nvSpPr>
          <p:cNvPr id="16" name="Text Box 18"/>
          <p:cNvSpPr txBox="1">
            <a:spLocks noChangeArrowheads="1"/>
          </p:cNvSpPr>
          <p:nvPr/>
        </p:nvSpPr>
        <p:spPr bwMode="auto">
          <a:xfrm>
            <a:off x="7173913" y="3193640"/>
            <a:ext cx="2374900" cy="400110"/>
          </a:xfrm>
          <a:prstGeom prst="rect">
            <a:avLst/>
          </a:prstGeom>
          <a:solidFill>
            <a:schemeClr val="accent3">
              <a:lumMod val="75000"/>
            </a:schemeClr>
          </a:solidFill>
          <a:ln w="3175" cap="flat" cmpd="sng">
            <a:noFill/>
            <a:bevel/>
            <a:headEnd/>
            <a:tailEnd/>
          </a:ln>
        </p:spPr>
        <p:txBody>
          <a:bodyPr anchor="ctr"/>
          <a:lstStyle>
            <a:defPPr>
              <a:defRPr lang="zh-CN"/>
            </a:defPPr>
            <a:lvl1pPr algn="ctr">
              <a:defRPr sz="2000" b="1">
                <a:solidFill>
                  <a:srgbClr val="F8F8F8"/>
                </a:solidFill>
                <a:ea typeface="微软雅黑" pitchFamily="34" charset="-122"/>
              </a:defRPr>
            </a:lvl1pPr>
          </a:lstStyle>
          <a:p>
            <a:pPr>
              <a:lnSpc>
                <a:spcPct val="130000"/>
              </a:lnSpc>
            </a:pPr>
            <a:r>
              <a:rPr lang="en-US" altLang="zh-CN" sz="1600" dirty="0">
                <a:latin typeface="微软雅黑" pitchFamily="34" charset="-122"/>
              </a:rPr>
              <a:t>B</a:t>
            </a:r>
            <a:r>
              <a:rPr lang="zh-CN" altLang="en-US" sz="1600" dirty="0">
                <a:latin typeface="微软雅黑" pitchFamily="34" charset="-122"/>
              </a:rPr>
              <a:t>团队</a:t>
            </a:r>
          </a:p>
        </p:txBody>
      </p:sp>
      <p:sp>
        <p:nvSpPr>
          <p:cNvPr id="17" name="Rectangle 19"/>
          <p:cNvSpPr>
            <a:spLocks noChangeArrowheads="1"/>
          </p:cNvSpPr>
          <p:nvPr/>
        </p:nvSpPr>
        <p:spPr bwMode="auto">
          <a:xfrm>
            <a:off x="7173913" y="3625440"/>
            <a:ext cx="2374900" cy="1539339"/>
          </a:xfrm>
          <a:prstGeom prst="rect">
            <a:avLst/>
          </a:prstGeom>
          <a:solidFill>
            <a:schemeClr val="accent3">
              <a:lumMod val="75000"/>
            </a:schemeClr>
          </a:solidFill>
          <a:ln>
            <a:noFill/>
          </a:ln>
          <a:effectLst/>
          <a:extLst/>
        </p:spPr>
        <p:txBody>
          <a:bodyPr anchor="ctr"/>
          <a:lstStyle/>
          <a:p>
            <a:pPr>
              <a:lnSpc>
                <a:spcPct val="130000"/>
              </a:lnSpc>
            </a:pPr>
            <a:endParaRPr lang="zh-CN" altLang="en-US" sz="1400">
              <a:latin typeface="微软雅黑" pitchFamily="34" charset="-122"/>
              <a:ea typeface="微软雅黑" pitchFamily="34" charset="-122"/>
            </a:endParaRPr>
          </a:p>
        </p:txBody>
      </p:sp>
      <p:sp>
        <p:nvSpPr>
          <p:cNvPr id="18" name="Text Box 20"/>
          <p:cNvSpPr txBox="1">
            <a:spLocks noChangeArrowheads="1"/>
          </p:cNvSpPr>
          <p:nvPr/>
        </p:nvSpPr>
        <p:spPr bwMode="auto">
          <a:xfrm>
            <a:off x="3297238" y="3768340"/>
            <a:ext cx="2063750" cy="1185324"/>
          </a:xfrm>
          <a:prstGeom prst="rect">
            <a:avLst/>
          </a:prstGeom>
          <a:solidFill>
            <a:schemeClr val="accent2">
              <a:lumMod val="75000"/>
            </a:schemeClr>
          </a:solidFill>
          <a:ln>
            <a:noFill/>
          </a:ln>
          <a:effectLst/>
          <a:extLst/>
        </p:spPr>
        <p:txBody>
          <a:bodyPr>
            <a:spAutoFit/>
          </a:bodyPr>
          <a:lstStyle/>
          <a:p>
            <a:pPr>
              <a:lnSpc>
                <a:spcPct val="130000"/>
              </a:lnSpc>
            </a:pPr>
            <a:r>
              <a:rPr lang="zh-CN" altLang="en-US" sz="1400" dirty="0">
                <a:solidFill>
                  <a:srgbClr val="F8F8F8"/>
                </a:solidFill>
                <a:latin typeface="微软雅黑" pitchFamily="34" charset="-122"/>
                <a:ea typeface="微软雅黑" pitchFamily="34" charset="-122"/>
              </a:rPr>
              <a:t>您的内容打在这里，或者通过复制您的文本后，在此框中选择粘贴，并选择只保留文字。</a:t>
            </a:r>
          </a:p>
        </p:txBody>
      </p:sp>
      <p:sp>
        <p:nvSpPr>
          <p:cNvPr id="19" name="Text Box 21"/>
          <p:cNvSpPr txBox="1">
            <a:spLocks noChangeArrowheads="1"/>
          </p:cNvSpPr>
          <p:nvPr/>
        </p:nvSpPr>
        <p:spPr bwMode="auto">
          <a:xfrm>
            <a:off x="7351713" y="3768340"/>
            <a:ext cx="2063750" cy="1185324"/>
          </a:xfrm>
          <a:prstGeom prst="rect">
            <a:avLst/>
          </a:prstGeom>
          <a:solidFill>
            <a:schemeClr val="accent3">
              <a:lumMod val="75000"/>
            </a:schemeClr>
          </a:solidFill>
          <a:ln>
            <a:noFill/>
          </a:ln>
          <a:effectLst/>
          <a:extLst/>
        </p:spPr>
        <p:txBody>
          <a:bodyPr>
            <a:spAutoFit/>
          </a:bodyPr>
          <a:lstStyle/>
          <a:p>
            <a:pPr>
              <a:lnSpc>
                <a:spcPct val="130000"/>
              </a:lnSpc>
            </a:pPr>
            <a:r>
              <a:rPr lang="zh-CN" altLang="en-US" sz="1400" dirty="0">
                <a:solidFill>
                  <a:srgbClr val="F8F8F8"/>
                </a:solidFill>
                <a:latin typeface="微软雅黑" pitchFamily="34" charset="-122"/>
                <a:ea typeface="微软雅黑" pitchFamily="34" charset="-122"/>
              </a:rPr>
              <a:t>您的内容打在这里，或者通过复制您的文本后，在此框中选择粘贴，并选择只保留文字。</a:t>
            </a:r>
          </a:p>
        </p:txBody>
      </p:sp>
      <p:grpSp>
        <p:nvGrpSpPr>
          <p:cNvPr id="20" name="Group 22"/>
          <p:cNvGrpSpPr>
            <a:grpSpLocks/>
          </p:cNvGrpSpPr>
          <p:nvPr/>
        </p:nvGrpSpPr>
        <p:grpSpPr bwMode="auto">
          <a:xfrm>
            <a:off x="5819986" y="3067289"/>
            <a:ext cx="1079500" cy="1079500"/>
            <a:chOff x="0" y="0"/>
            <a:chExt cx="1700" cy="1700"/>
          </a:xfrm>
          <a:solidFill>
            <a:schemeClr val="bg1">
              <a:lumMod val="65000"/>
            </a:schemeClr>
          </a:solidFill>
        </p:grpSpPr>
        <p:sp>
          <p:nvSpPr>
            <p:cNvPr id="21" name="Oval 23"/>
            <p:cNvSpPr>
              <a:spLocks noChangeArrowheads="1"/>
            </p:cNvSpPr>
            <p:nvPr/>
          </p:nvSpPr>
          <p:spPr bwMode="auto">
            <a:xfrm>
              <a:off x="0" y="0"/>
              <a:ext cx="1700" cy="170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30000"/>
                </a:lnSpc>
              </a:pPr>
              <a:endParaRPr lang="zh-CN" altLang="en-US" sz="1400">
                <a:latin typeface="微软雅黑" pitchFamily="34" charset="-122"/>
                <a:ea typeface="微软雅黑" pitchFamily="34" charset="-122"/>
              </a:endParaRPr>
            </a:p>
          </p:txBody>
        </p:sp>
        <p:sp>
          <p:nvSpPr>
            <p:cNvPr id="22" name="WordArt 24"/>
            <p:cNvSpPr>
              <a:spLocks noChangeArrowheads="1" noChangeShapeType="1"/>
            </p:cNvSpPr>
            <p:nvPr/>
          </p:nvSpPr>
          <p:spPr bwMode="auto">
            <a:xfrm>
              <a:off x="215" y="350"/>
              <a:ext cx="1245" cy="950"/>
            </a:xfrm>
            <a:prstGeom prst="rect">
              <a:avLst/>
            </a:prstGeom>
            <a:grpFill/>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lnSpc>
                  <a:spcPct val="130000"/>
                </a:lnSpc>
              </a:pPr>
              <a:r>
                <a:rPr lang="en-US" altLang="zh-CN" sz="1400" b="1" dirty="0">
                  <a:solidFill>
                    <a:srgbClr val="F8F8F8"/>
                  </a:solidFill>
                  <a:latin typeface="微软雅黑" pitchFamily="34" charset="-122"/>
                  <a:ea typeface="微软雅黑" pitchFamily="34" charset="-122"/>
                </a:rPr>
                <a:t>VS</a:t>
              </a:r>
              <a:endParaRPr lang="zh-CN" altLang="en-US" sz="1400" b="1" dirty="0">
                <a:solidFill>
                  <a:srgbClr val="F8F8F8"/>
                </a:solidFill>
                <a:latin typeface="微软雅黑" pitchFamily="34" charset="-122"/>
                <a:ea typeface="微软雅黑" pitchFamily="34" charset="-122"/>
              </a:endParaRPr>
            </a:p>
          </p:txBody>
        </p:sp>
      </p:grpSp>
      <p:sp>
        <p:nvSpPr>
          <p:cNvPr id="23" name="Rectangle 269"/>
          <p:cNvSpPr/>
          <p:nvPr/>
        </p:nvSpPr>
        <p:spPr>
          <a:xfrm>
            <a:off x="2031455" y="5603690"/>
            <a:ext cx="9107827" cy="66648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latin typeface="微软雅黑" pitchFamily="34" charset="-122"/>
              <a:ea typeface="微软雅黑" pitchFamily="34" charset="-122"/>
            </a:endParaRPr>
          </a:p>
        </p:txBody>
      </p:sp>
      <p:sp>
        <p:nvSpPr>
          <p:cNvPr id="24" name="Text Box 7"/>
          <p:cNvSpPr txBox="1">
            <a:spLocks noChangeArrowheads="1"/>
          </p:cNvSpPr>
          <p:nvPr/>
        </p:nvSpPr>
        <p:spPr bwMode="auto">
          <a:xfrm>
            <a:off x="2217107" y="5636008"/>
            <a:ext cx="8814688" cy="579005"/>
          </a:xfrm>
          <a:prstGeom prst="rect">
            <a:avLst/>
          </a:prstGeom>
          <a:noFill/>
          <a:ln w="9525">
            <a:noFill/>
            <a:miter lim="800000"/>
            <a:headEnd/>
            <a:tailEnd/>
          </a:ln>
        </p:spPr>
        <p:txBody>
          <a:bodyPr wrap="square" lIns="45720" tIns="22860" rIns="45720" bIns="22860" anchor="ctr">
            <a:spAutoFit/>
          </a:bodyPr>
          <a:lstStyle/>
          <a:p>
            <a:pPr algn="ctr" defTabSz="1088232">
              <a:lnSpc>
                <a:spcPct val="130000"/>
              </a:lnSpc>
            </a:pPr>
            <a:r>
              <a:rPr lang="zh-CN" altLang="en-US" sz="1400" dirty="0">
                <a:solidFill>
                  <a:schemeClr val="bg1"/>
                </a:solidFill>
                <a:latin typeface="微软雅黑" pitchFamily="34" charset="-122"/>
                <a:ea typeface="微软雅黑" pitchFamily="34" charset="-122"/>
                <a:cs typeface="Open Sans Semibold" pitchFamily="34" charset="0"/>
              </a:rPr>
              <a:t>您的内容打在这里，或者通过复制您的文本后，在此框中选择粘贴，并选择只保留文字。在此录入上述图表的综合描述说明，在此录入上述图表的综合描述说明。</a:t>
            </a:r>
            <a:endParaRPr lang="en-US" sz="1400" dirty="0">
              <a:solidFill>
                <a:schemeClr val="bg1"/>
              </a:solidFill>
              <a:latin typeface="微软雅黑" pitchFamily="34" charset="-122"/>
              <a:ea typeface="微软雅黑" pitchFamily="34" charset="-122"/>
              <a:cs typeface="Open Sans Semibold" pitchFamily="34" charset="0"/>
            </a:endParaRPr>
          </a:p>
        </p:txBody>
      </p:sp>
    </p:spTree>
    <p:extLst>
      <p:ext uri="{BB962C8B-B14F-4D97-AF65-F5344CB8AC3E}">
        <p14:creationId xmlns:p14="http://schemas.microsoft.com/office/powerpoint/2010/main" val="63791121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1700"/>
                            </p:stCondLst>
                            <p:childTnLst>
                              <p:par>
                                <p:cTn id="22" presetID="22"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par>
                                <p:cTn id="25" presetID="22" presetClass="entr" presetSubtype="1" fill="hold" grpId="0" nodeType="withEffect">
                                  <p:stCondLst>
                                    <p:cond delay="60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2800"/>
                            </p:stCondLst>
                            <p:childTnLst>
                              <p:par>
                                <p:cTn id="29" presetID="2" presetClass="entr" presetSubtype="4"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childTnLst>
                          </p:cTn>
                        </p:par>
                        <p:par>
                          <p:cTn id="45" fill="hold">
                            <p:stCondLst>
                              <p:cond delay="4500"/>
                            </p:stCondLst>
                            <p:childTnLst>
                              <p:par>
                                <p:cTn id="46" presetID="53" presetClass="entr" presetSubtype="16"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par>
                          <p:cTn id="51" fill="hold">
                            <p:stCondLst>
                              <p:cond delay="5000"/>
                            </p:stCondLst>
                            <p:childTnLst>
                              <p:par>
                                <p:cTn id="52" presetID="2" presetClass="entr" presetSubtype="4"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250" fill="hold"/>
                                        <p:tgtEl>
                                          <p:spTgt spid="23"/>
                                        </p:tgtEl>
                                        <p:attrNameLst>
                                          <p:attrName>ppt_x</p:attrName>
                                        </p:attrNameLst>
                                      </p:cBhvr>
                                      <p:tavLst>
                                        <p:tav tm="0">
                                          <p:val>
                                            <p:strVal val="#ppt_x"/>
                                          </p:val>
                                        </p:tav>
                                        <p:tav tm="100000">
                                          <p:val>
                                            <p:strVal val="#ppt_x"/>
                                          </p:val>
                                        </p:tav>
                                      </p:tavLst>
                                    </p:anim>
                                    <p:anim calcmode="lin" valueType="num">
                                      <p:cBhvr additive="base">
                                        <p:cTn id="55" dur="250" fill="hold"/>
                                        <p:tgtEl>
                                          <p:spTgt spid="23"/>
                                        </p:tgtEl>
                                        <p:attrNameLst>
                                          <p:attrName>ppt_y</p:attrName>
                                        </p:attrNameLst>
                                      </p:cBhvr>
                                      <p:tavLst>
                                        <p:tav tm="0">
                                          <p:val>
                                            <p:strVal val="1+#ppt_h/2"/>
                                          </p:val>
                                        </p:tav>
                                        <p:tav tm="100000">
                                          <p:val>
                                            <p:strVal val="#ppt_y"/>
                                          </p:val>
                                        </p:tav>
                                      </p:tavLst>
                                    </p:anim>
                                  </p:childTnLst>
                                </p:cTn>
                              </p:par>
                            </p:childTnLst>
                          </p:cTn>
                        </p:par>
                        <p:par>
                          <p:cTn id="56" fill="hold">
                            <p:stCondLst>
                              <p:cond delay="5250"/>
                            </p:stCondLst>
                            <p:childTnLst>
                              <p:par>
                                <p:cTn id="57" presetID="2" presetClass="entr" presetSubtype="4"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250" fill="hold"/>
                                        <p:tgtEl>
                                          <p:spTgt spid="24"/>
                                        </p:tgtEl>
                                        <p:attrNameLst>
                                          <p:attrName>ppt_x</p:attrName>
                                        </p:attrNameLst>
                                      </p:cBhvr>
                                      <p:tavLst>
                                        <p:tav tm="0">
                                          <p:val>
                                            <p:strVal val="#ppt_x"/>
                                          </p:val>
                                        </p:tav>
                                        <p:tav tm="100000">
                                          <p:val>
                                            <p:strVal val="#ppt_x"/>
                                          </p:val>
                                        </p:tav>
                                      </p:tavLst>
                                    </p:anim>
                                    <p:anim calcmode="lin" valueType="num">
                                      <p:cBhvr additive="base">
                                        <p:cTn id="60" dur="2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autoUpdateAnimBg="0"/>
      <p:bldP spid="15" grpId="0" animBg="1"/>
      <p:bldP spid="16" grpId="0" bldLvl="0" animBg="1" autoUpdateAnimBg="0"/>
      <p:bldP spid="17" grpId="0" animBg="1"/>
      <p:bldP spid="18" grpId="0" bldLvl="0" animBg="1" autoUpdateAnimBg="0"/>
      <p:bldP spid="19" grpId="0" animBg="1"/>
      <p:bldP spid="23" grpId="0" animBg="1"/>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2" name="任意多边形 31"/>
          <p:cNvSpPr/>
          <p:nvPr/>
        </p:nvSpPr>
        <p:spPr>
          <a:xfrm>
            <a:off x="2712816" y="2434941"/>
            <a:ext cx="1293746" cy="1331728"/>
          </a:xfrm>
          <a:custGeom>
            <a:avLst/>
            <a:gdLst>
              <a:gd name="connsiteX0" fmla="*/ 0 w 1189661"/>
              <a:gd name="connsiteY0" fmla="*/ 594831 h 1189661"/>
              <a:gd name="connsiteX1" fmla="*/ 594831 w 1189661"/>
              <a:gd name="connsiteY1" fmla="*/ 0 h 1189661"/>
              <a:gd name="connsiteX2" fmla="*/ 1189662 w 1189661"/>
              <a:gd name="connsiteY2" fmla="*/ 594831 h 1189661"/>
              <a:gd name="connsiteX3" fmla="*/ 594831 w 1189661"/>
              <a:gd name="connsiteY3" fmla="*/ 1189662 h 1189661"/>
              <a:gd name="connsiteX4" fmla="*/ 0 w 1189661"/>
              <a:gd name="connsiteY4" fmla="*/ 594831 h 118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61" h="1189661">
                <a:moveTo>
                  <a:pt x="0" y="594831"/>
                </a:moveTo>
                <a:cubicBezTo>
                  <a:pt x="0" y="266315"/>
                  <a:pt x="266315" y="0"/>
                  <a:pt x="594831" y="0"/>
                </a:cubicBezTo>
                <a:cubicBezTo>
                  <a:pt x="923347" y="0"/>
                  <a:pt x="1189662" y="266315"/>
                  <a:pt x="1189662" y="594831"/>
                </a:cubicBezTo>
                <a:cubicBezTo>
                  <a:pt x="1189662" y="923347"/>
                  <a:pt x="923347" y="1189662"/>
                  <a:pt x="594831" y="1189662"/>
                </a:cubicBezTo>
                <a:cubicBezTo>
                  <a:pt x="266315" y="1189662"/>
                  <a:pt x="0" y="923347"/>
                  <a:pt x="0" y="594831"/>
                </a:cubicBezTo>
                <a:close/>
              </a:path>
            </a:pathLst>
          </a:custGeom>
          <a:solidFill>
            <a:schemeClr val="accent2">
              <a:lumMod val="75000"/>
            </a:schemeClr>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5822" tIns="184382" rIns="184382" bIns="184382" numCol="1" spcCol="1270" anchor="ctr" anchorCtr="0">
            <a:noAutofit/>
          </a:bodyPr>
          <a:lstStyle/>
          <a:p>
            <a:pPr lvl="0" algn="ctr" defTabSz="355600">
              <a:lnSpc>
                <a:spcPct val="90000"/>
              </a:lnSpc>
              <a:spcBef>
                <a:spcPct val="0"/>
              </a:spcBef>
              <a:spcAft>
                <a:spcPct val="35000"/>
              </a:spcAft>
            </a:pPr>
            <a:r>
              <a:rPr lang="zh-CN" altLang="en-US" sz="1400" b="1" kern="1200" dirty="0">
                <a:solidFill>
                  <a:schemeClr val="bg1"/>
                </a:solidFill>
                <a:latin typeface="微软雅黑" pitchFamily="34" charset="-122"/>
                <a:ea typeface="微软雅黑" pitchFamily="34" charset="-122"/>
              </a:rPr>
              <a:t>添加标题</a:t>
            </a:r>
            <a:endParaRPr lang="en-US" sz="1400" b="1" kern="1200" dirty="0">
              <a:solidFill>
                <a:schemeClr val="bg1"/>
              </a:solidFill>
              <a:latin typeface="微软雅黑" pitchFamily="34" charset="-122"/>
              <a:ea typeface="微软雅黑" pitchFamily="34" charset="-122"/>
            </a:endParaRPr>
          </a:p>
        </p:txBody>
      </p:sp>
      <p:sp>
        <p:nvSpPr>
          <p:cNvPr id="33" name="任意多边形 32"/>
          <p:cNvSpPr/>
          <p:nvPr/>
        </p:nvSpPr>
        <p:spPr>
          <a:xfrm>
            <a:off x="4111615" y="2714604"/>
            <a:ext cx="750373" cy="772402"/>
          </a:xfrm>
          <a:custGeom>
            <a:avLst/>
            <a:gdLst>
              <a:gd name="connsiteX0" fmla="*/ 91460 w 690003"/>
              <a:gd name="connsiteY0" fmla="*/ 263857 h 690003"/>
              <a:gd name="connsiteX1" fmla="*/ 263857 w 690003"/>
              <a:gd name="connsiteY1" fmla="*/ 263857 h 690003"/>
              <a:gd name="connsiteX2" fmla="*/ 263857 w 690003"/>
              <a:gd name="connsiteY2" fmla="*/ 91460 h 690003"/>
              <a:gd name="connsiteX3" fmla="*/ 426146 w 690003"/>
              <a:gd name="connsiteY3" fmla="*/ 91460 h 690003"/>
              <a:gd name="connsiteX4" fmla="*/ 426146 w 690003"/>
              <a:gd name="connsiteY4" fmla="*/ 263857 h 690003"/>
              <a:gd name="connsiteX5" fmla="*/ 598543 w 690003"/>
              <a:gd name="connsiteY5" fmla="*/ 263857 h 690003"/>
              <a:gd name="connsiteX6" fmla="*/ 598543 w 690003"/>
              <a:gd name="connsiteY6" fmla="*/ 426146 h 690003"/>
              <a:gd name="connsiteX7" fmla="*/ 426146 w 690003"/>
              <a:gd name="connsiteY7" fmla="*/ 426146 h 690003"/>
              <a:gd name="connsiteX8" fmla="*/ 426146 w 690003"/>
              <a:gd name="connsiteY8" fmla="*/ 598543 h 690003"/>
              <a:gd name="connsiteX9" fmla="*/ 263857 w 690003"/>
              <a:gd name="connsiteY9" fmla="*/ 598543 h 690003"/>
              <a:gd name="connsiteX10" fmla="*/ 263857 w 690003"/>
              <a:gd name="connsiteY10" fmla="*/ 426146 h 690003"/>
              <a:gd name="connsiteX11" fmla="*/ 91460 w 690003"/>
              <a:gd name="connsiteY11" fmla="*/ 426146 h 690003"/>
              <a:gd name="connsiteX12" fmla="*/ 91460 w 690003"/>
              <a:gd name="connsiteY12" fmla="*/ 263857 h 69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0003" h="690003">
                <a:moveTo>
                  <a:pt x="91460" y="263857"/>
                </a:moveTo>
                <a:lnTo>
                  <a:pt x="263857" y="263857"/>
                </a:lnTo>
                <a:lnTo>
                  <a:pt x="263857" y="91460"/>
                </a:lnTo>
                <a:lnTo>
                  <a:pt x="426146" y="91460"/>
                </a:lnTo>
                <a:lnTo>
                  <a:pt x="426146" y="263857"/>
                </a:lnTo>
                <a:lnTo>
                  <a:pt x="598543" y="263857"/>
                </a:lnTo>
                <a:lnTo>
                  <a:pt x="598543" y="426146"/>
                </a:lnTo>
                <a:lnTo>
                  <a:pt x="426146" y="426146"/>
                </a:lnTo>
                <a:lnTo>
                  <a:pt x="426146" y="598543"/>
                </a:lnTo>
                <a:lnTo>
                  <a:pt x="263857" y="598543"/>
                </a:lnTo>
                <a:lnTo>
                  <a:pt x="263857" y="426146"/>
                </a:lnTo>
                <a:lnTo>
                  <a:pt x="91460" y="426146"/>
                </a:lnTo>
                <a:lnTo>
                  <a:pt x="91460" y="263857"/>
                </a:lnTo>
                <a:close/>
              </a:path>
            </a:pathLst>
          </a:custGeom>
          <a:solidFill>
            <a:schemeClr val="accent3">
              <a:lumMod val="75000"/>
            </a:schemeClr>
          </a:solidFill>
          <a:ln>
            <a:noFill/>
          </a:ln>
        </p:spPr>
        <p:style>
          <a:lnRef idx="0">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60" tIns="263857" rIns="91460" bIns="263857" numCol="1" spcCol="1270" anchor="ctr" anchorCtr="0">
            <a:noAutofit/>
          </a:bodyPr>
          <a:lstStyle/>
          <a:p>
            <a:pPr lvl="0" algn="ctr" defTabSz="488950">
              <a:lnSpc>
                <a:spcPct val="90000"/>
              </a:lnSpc>
              <a:spcBef>
                <a:spcPct val="0"/>
              </a:spcBef>
              <a:spcAft>
                <a:spcPct val="35000"/>
              </a:spcAft>
            </a:pPr>
            <a:endParaRPr lang="en-US" sz="1400" kern="1200">
              <a:solidFill>
                <a:schemeClr val="bg1"/>
              </a:solidFill>
              <a:latin typeface="微软雅黑" pitchFamily="34" charset="-122"/>
              <a:ea typeface="微软雅黑" pitchFamily="34" charset="-122"/>
            </a:endParaRPr>
          </a:p>
        </p:txBody>
      </p:sp>
      <p:sp>
        <p:nvSpPr>
          <p:cNvPr id="34" name="任意多边形 33"/>
          <p:cNvSpPr/>
          <p:nvPr/>
        </p:nvSpPr>
        <p:spPr>
          <a:xfrm>
            <a:off x="4967041" y="2434941"/>
            <a:ext cx="1293746" cy="1331728"/>
          </a:xfrm>
          <a:custGeom>
            <a:avLst/>
            <a:gdLst>
              <a:gd name="connsiteX0" fmla="*/ 0 w 1189661"/>
              <a:gd name="connsiteY0" fmla="*/ 594831 h 1189661"/>
              <a:gd name="connsiteX1" fmla="*/ 594831 w 1189661"/>
              <a:gd name="connsiteY1" fmla="*/ 0 h 1189661"/>
              <a:gd name="connsiteX2" fmla="*/ 1189662 w 1189661"/>
              <a:gd name="connsiteY2" fmla="*/ 594831 h 1189661"/>
              <a:gd name="connsiteX3" fmla="*/ 594831 w 1189661"/>
              <a:gd name="connsiteY3" fmla="*/ 1189662 h 1189661"/>
              <a:gd name="connsiteX4" fmla="*/ 0 w 1189661"/>
              <a:gd name="connsiteY4" fmla="*/ 594831 h 118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61" h="1189661">
                <a:moveTo>
                  <a:pt x="0" y="594831"/>
                </a:moveTo>
                <a:cubicBezTo>
                  <a:pt x="0" y="266315"/>
                  <a:pt x="266315" y="0"/>
                  <a:pt x="594831" y="0"/>
                </a:cubicBezTo>
                <a:cubicBezTo>
                  <a:pt x="923347" y="0"/>
                  <a:pt x="1189662" y="266315"/>
                  <a:pt x="1189662" y="594831"/>
                </a:cubicBezTo>
                <a:cubicBezTo>
                  <a:pt x="1189662" y="923347"/>
                  <a:pt x="923347" y="1189662"/>
                  <a:pt x="594831" y="1189662"/>
                </a:cubicBezTo>
                <a:cubicBezTo>
                  <a:pt x="266315" y="1189662"/>
                  <a:pt x="0" y="923347"/>
                  <a:pt x="0" y="594831"/>
                </a:cubicBezTo>
                <a:close/>
              </a:path>
            </a:pathLst>
          </a:custGeom>
          <a:solidFill>
            <a:schemeClr val="accent2">
              <a:lumMod val="75000"/>
            </a:schemeClr>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5822" tIns="184382" rIns="184382" bIns="184382" numCol="1" spcCol="1270" anchor="ctr" anchorCtr="0">
            <a:noAutofit/>
          </a:bodyPr>
          <a:lstStyle/>
          <a:p>
            <a:pPr lvl="0" algn="ctr" defTabSz="355600">
              <a:lnSpc>
                <a:spcPct val="90000"/>
              </a:lnSpc>
              <a:spcBef>
                <a:spcPct val="0"/>
              </a:spcBef>
              <a:spcAft>
                <a:spcPct val="35000"/>
              </a:spcAft>
            </a:pPr>
            <a:r>
              <a:rPr lang="zh-CN" altLang="en-US" sz="1400" b="1" dirty="0">
                <a:solidFill>
                  <a:schemeClr val="bg1"/>
                </a:solidFill>
                <a:latin typeface="微软雅黑" pitchFamily="34" charset="-122"/>
                <a:ea typeface="微软雅黑" pitchFamily="34" charset="-122"/>
              </a:rPr>
              <a:t>添加标题</a:t>
            </a:r>
            <a:endParaRPr lang="en-US" altLang="zh-CN" sz="1400" b="1" dirty="0">
              <a:solidFill>
                <a:schemeClr val="bg1"/>
              </a:solidFill>
              <a:latin typeface="微软雅黑" pitchFamily="34" charset="-122"/>
              <a:ea typeface="微软雅黑" pitchFamily="34" charset="-122"/>
            </a:endParaRPr>
          </a:p>
        </p:txBody>
      </p:sp>
      <p:sp>
        <p:nvSpPr>
          <p:cNvPr id="35" name="任意多边形 34"/>
          <p:cNvSpPr/>
          <p:nvPr/>
        </p:nvSpPr>
        <p:spPr>
          <a:xfrm>
            <a:off x="6365840" y="2714604"/>
            <a:ext cx="750373" cy="772402"/>
          </a:xfrm>
          <a:custGeom>
            <a:avLst/>
            <a:gdLst>
              <a:gd name="connsiteX0" fmla="*/ 91460 w 690003"/>
              <a:gd name="connsiteY0" fmla="*/ 263857 h 690003"/>
              <a:gd name="connsiteX1" fmla="*/ 263857 w 690003"/>
              <a:gd name="connsiteY1" fmla="*/ 263857 h 690003"/>
              <a:gd name="connsiteX2" fmla="*/ 263857 w 690003"/>
              <a:gd name="connsiteY2" fmla="*/ 91460 h 690003"/>
              <a:gd name="connsiteX3" fmla="*/ 426146 w 690003"/>
              <a:gd name="connsiteY3" fmla="*/ 91460 h 690003"/>
              <a:gd name="connsiteX4" fmla="*/ 426146 w 690003"/>
              <a:gd name="connsiteY4" fmla="*/ 263857 h 690003"/>
              <a:gd name="connsiteX5" fmla="*/ 598543 w 690003"/>
              <a:gd name="connsiteY5" fmla="*/ 263857 h 690003"/>
              <a:gd name="connsiteX6" fmla="*/ 598543 w 690003"/>
              <a:gd name="connsiteY6" fmla="*/ 426146 h 690003"/>
              <a:gd name="connsiteX7" fmla="*/ 426146 w 690003"/>
              <a:gd name="connsiteY7" fmla="*/ 426146 h 690003"/>
              <a:gd name="connsiteX8" fmla="*/ 426146 w 690003"/>
              <a:gd name="connsiteY8" fmla="*/ 598543 h 690003"/>
              <a:gd name="connsiteX9" fmla="*/ 263857 w 690003"/>
              <a:gd name="connsiteY9" fmla="*/ 598543 h 690003"/>
              <a:gd name="connsiteX10" fmla="*/ 263857 w 690003"/>
              <a:gd name="connsiteY10" fmla="*/ 426146 h 690003"/>
              <a:gd name="connsiteX11" fmla="*/ 91460 w 690003"/>
              <a:gd name="connsiteY11" fmla="*/ 426146 h 690003"/>
              <a:gd name="connsiteX12" fmla="*/ 91460 w 690003"/>
              <a:gd name="connsiteY12" fmla="*/ 263857 h 69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0003" h="690003">
                <a:moveTo>
                  <a:pt x="91460" y="263857"/>
                </a:moveTo>
                <a:lnTo>
                  <a:pt x="263857" y="263857"/>
                </a:lnTo>
                <a:lnTo>
                  <a:pt x="263857" y="91460"/>
                </a:lnTo>
                <a:lnTo>
                  <a:pt x="426146" y="91460"/>
                </a:lnTo>
                <a:lnTo>
                  <a:pt x="426146" y="263857"/>
                </a:lnTo>
                <a:lnTo>
                  <a:pt x="598543" y="263857"/>
                </a:lnTo>
                <a:lnTo>
                  <a:pt x="598543" y="426146"/>
                </a:lnTo>
                <a:lnTo>
                  <a:pt x="426146" y="426146"/>
                </a:lnTo>
                <a:lnTo>
                  <a:pt x="426146" y="598543"/>
                </a:lnTo>
                <a:lnTo>
                  <a:pt x="263857" y="598543"/>
                </a:lnTo>
                <a:lnTo>
                  <a:pt x="263857" y="426146"/>
                </a:lnTo>
                <a:lnTo>
                  <a:pt x="91460" y="426146"/>
                </a:lnTo>
                <a:lnTo>
                  <a:pt x="91460" y="263857"/>
                </a:lnTo>
                <a:close/>
              </a:path>
            </a:pathLst>
          </a:custGeom>
          <a:solidFill>
            <a:schemeClr val="accent3">
              <a:lumMod val="75000"/>
            </a:schemeClr>
          </a:solidFill>
          <a:ln>
            <a:noFill/>
          </a:ln>
        </p:spPr>
        <p:style>
          <a:lnRef idx="0">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60" tIns="263857" rIns="91460" bIns="263857" numCol="1" spcCol="1270" anchor="ctr" anchorCtr="0">
            <a:noAutofit/>
          </a:bodyPr>
          <a:lstStyle/>
          <a:p>
            <a:pPr lvl="0" algn="ctr" defTabSz="488950">
              <a:lnSpc>
                <a:spcPct val="90000"/>
              </a:lnSpc>
              <a:spcBef>
                <a:spcPct val="0"/>
              </a:spcBef>
              <a:spcAft>
                <a:spcPct val="35000"/>
              </a:spcAft>
            </a:pPr>
            <a:endParaRPr lang="en-US" sz="1400" kern="1200">
              <a:solidFill>
                <a:schemeClr val="bg1"/>
              </a:solidFill>
              <a:latin typeface="微软雅黑" pitchFamily="34" charset="-122"/>
              <a:ea typeface="微软雅黑" pitchFamily="34" charset="-122"/>
            </a:endParaRPr>
          </a:p>
        </p:txBody>
      </p:sp>
      <p:sp>
        <p:nvSpPr>
          <p:cNvPr id="36" name="任意多边形 35"/>
          <p:cNvSpPr/>
          <p:nvPr/>
        </p:nvSpPr>
        <p:spPr>
          <a:xfrm>
            <a:off x="7221265" y="2434941"/>
            <a:ext cx="1293746" cy="1331728"/>
          </a:xfrm>
          <a:custGeom>
            <a:avLst/>
            <a:gdLst>
              <a:gd name="connsiteX0" fmla="*/ 0 w 1189661"/>
              <a:gd name="connsiteY0" fmla="*/ 594831 h 1189661"/>
              <a:gd name="connsiteX1" fmla="*/ 594831 w 1189661"/>
              <a:gd name="connsiteY1" fmla="*/ 0 h 1189661"/>
              <a:gd name="connsiteX2" fmla="*/ 1189662 w 1189661"/>
              <a:gd name="connsiteY2" fmla="*/ 594831 h 1189661"/>
              <a:gd name="connsiteX3" fmla="*/ 594831 w 1189661"/>
              <a:gd name="connsiteY3" fmla="*/ 1189662 h 1189661"/>
              <a:gd name="connsiteX4" fmla="*/ 0 w 1189661"/>
              <a:gd name="connsiteY4" fmla="*/ 594831 h 118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61" h="1189661">
                <a:moveTo>
                  <a:pt x="0" y="594831"/>
                </a:moveTo>
                <a:cubicBezTo>
                  <a:pt x="0" y="266315"/>
                  <a:pt x="266315" y="0"/>
                  <a:pt x="594831" y="0"/>
                </a:cubicBezTo>
                <a:cubicBezTo>
                  <a:pt x="923347" y="0"/>
                  <a:pt x="1189662" y="266315"/>
                  <a:pt x="1189662" y="594831"/>
                </a:cubicBezTo>
                <a:cubicBezTo>
                  <a:pt x="1189662" y="923347"/>
                  <a:pt x="923347" y="1189662"/>
                  <a:pt x="594831" y="1189662"/>
                </a:cubicBezTo>
                <a:cubicBezTo>
                  <a:pt x="266315" y="1189662"/>
                  <a:pt x="0" y="923347"/>
                  <a:pt x="0" y="594831"/>
                </a:cubicBezTo>
                <a:close/>
              </a:path>
            </a:pathLst>
          </a:custGeom>
          <a:solidFill>
            <a:schemeClr val="accent2">
              <a:lumMod val="75000"/>
            </a:schemeClr>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5822" tIns="184382" rIns="184382" bIns="184382" numCol="1" spcCol="1270" anchor="ctr" anchorCtr="0">
            <a:noAutofit/>
          </a:bodyPr>
          <a:lstStyle/>
          <a:p>
            <a:pPr lvl="0" algn="ctr" defTabSz="355600">
              <a:lnSpc>
                <a:spcPct val="90000"/>
              </a:lnSpc>
              <a:spcBef>
                <a:spcPct val="0"/>
              </a:spcBef>
              <a:spcAft>
                <a:spcPct val="35000"/>
              </a:spcAft>
            </a:pPr>
            <a:r>
              <a:rPr lang="zh-CN" altLang="en-US" sz="1400" b="1" dirty="0">
                <a:solidFill>
                  <a:schemeClr val="bg1"/>
                </a:solidFill>
                <a:latin typeface="微软雅黑" pitchFamily="34" charset="-122"/>
                <a:ea typeface="微软雅黑" pitchFamily="34" charset="-122"/>
              </a:rPr>
              <a:t>添加标题</a:t>
            </a:r>
            <a:endParaRPr lang="en-US" altLang="zh-CN" sz="1400" b="1" dirty="0">
              <a:solidFill>
                <a:schemeClr val="bg1"/>
              </a:solidFill>
              <a:latin typeface="微软雅黑" pitchFamily="34" charset="-122"/>
              <a:ea typeface="微软雅黑" pitchFamily="34" charset="-122"/>
            </a:endParaRPr>
          </a:p>
        </p:txBody>
      </p:sp>
      <p:sp>
        <p:nvSpPr>
          <p:cNvPr id="37" name="任意多边形 36"/>
          <p:cNvSpPr/>
          <p:nvPr/>
        </p:nvSpPr>
        <p:spPr>
          <a:xfrm>
            <a:off x="8620064" y="2714604"/>
            <a:ext cx="750373" cy="772402"/>
          </a:xfrm>
          <a:custGeom>
            <a:avLst/>
            <a:gdLst>
              <a:gd name="connsiteX0" fmla="*/ 91460 w 690003"/>
              <a:gd name="connsiteY0" fmla="*/ 142141 h 690003"/>
              <a:gd name="connsiteX1" fmla="*/ 598543 w 690003"/>
              <a:gd name="connsiteY1" fmla="*/ 142141 h 690003"/>
              <a:gd name="connsiteX2" fmla="*/ 598543 w 690003"/>
              <a:gd name="connsiteY2" fmla="*/ 304429 h 690003"/>
              <a:gd name="connsiteX3" fmla="*/ 91460 w 690003"/>
              <a:gd name="connsiteY3" fmla="*/ 304429 h 690003"/>
              <a:gd name="connsiteX4" fmla="*/ 91460 w 690003"/>
              <a:gd name="connsiteY4" fmla="*/ 142141 h 690003"/>
              <a:gd name="connsiteX5" fmla="*/ 91460 w 690003"/>
              <a:gd name="connsiteY5" fmla="*/ 385574 h 690003"/>
              <a:gd name="connsiteX6" fmla="*/ 598543 w 690003"/>
              <a:gd name="connsiteY6" fmla="*/ 385574 h 690003"/>
              <a:gd name="connsiteX7" fmla="*/ 598543 w 690003"/>
              <a:gd name="connsiteY7" fmla="*/ 547862 h 690003"/>
              <a:gd name="connsiteX8" fmla="*/ 91460 w 690003"/>
              <a:gd name="connsiteY8" fmla="*/ 547862 h 690003"/>
              <a:gd name="connsiteX9" fmla="*/ 91460 w 690003"/>
              <a:gd name="connsiteY9" fmla="*/ 385574 h 69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003" h="690003">
                <a:moveTo>
                  <a:pt x="91460" y="142141"/>
                </a:moveTo>
                <a:lnTo>
                  <a:pt x="598543" y="142141"/>
                </a:lnTo>
                <a:lnTo>
                  <a:pt x="598543" y="304429"/>
                </a:lnTo>
                <a:lnTo>
                  <a:pt x="91460" y="304429"/>
                </a:lnTo>
                <a:lnTo>
                  <a:pt x="91460" y="142141"/>
                </a:lnTo>
                <a:close/>
                <a:moveTo>
                  <a:pt x="91460" y="385574"/>
                </a:moveTo>
                <a:lnTo>
                  <a:pt x="598543" y="385574"/>
                </a:lnTo>
                <a:lnTo>
                  <a:pt x="598543" y="547862"/>
                </a:lnTo>
                <a:lnTo>
                  <a:pt x="91460" y="547862"/>
                </a:lnTo>
                <a:lnTo>
                  <a:pt x="91460" y="385574"/>
                </a:lnTo>
                <a:close/>
              </a:path>
            </a:pathLst>
          </a:custGeom>
          <a:solidFill>
            <a:schemeClr val="accent3">
              <a:lumMod val="75000"/>
            </a:schemeClr>
          </a:solidFill>
          <a:ln>
            <a:noFill/>
          </a:ln>
        </p:spPr>
        <p:style>
          <a:lnRef idx="0">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460" tIns="142141" rIns="91460" bIns="142141" numCol="1" spcCol="1270" anchor="ctr" anchorCtr="0">
            <a:noAutofit/>
          </a:bodyPr>
          <a:lstStyle/>
          <a:p>
            <a:pPr lvl="0" algn="ctr" defTabSz="1289050">
              <a:lnSpc>
                <a:spcPct val="90000"/>
              </a:lnSpc>
              <a:spcBef>
                <a:spcPct val="0"/>
              </a:spcBef>
              <a:spcAft>
                <a:spcPct val="35000"/>
              </a:spcAft>
            </a:pPr>
            <a:endParaRPr lang="en-US" sz="1400" kern="1200">
              <a:solidFill>
                <a:schemeClr val="bg1"/>
              </a:solidFill>
              <a:latin typeface="微软雅黑" pitchFamily="34" charset="-122"/>
              <a:ea typeface="微软雅黑" pitchFamily="34" charset="-122"/>
            </a:endParaRPr>
          </a:p>
        </p:txBody>
      </p:sp>
      <p:sp>
        <p:nvSpPr>
          <p:cNvPr id="38" name="任意多边形 37"/>
          <p:cNvSpPr/>
          <p:nvPr/>
        </p:nvSpPr>
        <p:spPr>
          <a:xfrm>
            <a:off x="9475490" y="2434941"/>
            <a:ext cx="1293746" cy="1331728"/>
          </a:xfrm>
          <a:custGeom>
            <a:avLst/>
            <a:gdLst>
              <a:gd name="connsiteX0" fmla="*/ 0 w 1189661"/>
              <a:gd name="connsiteY0" fmla="*/ 594831 h 1189661"/>
              <a:gd name="connsiteX1" fmla="*/ 594831 w 1189661"/>
              <a:gd name="connsiteY1" fmla="*/ 0 h 1189661"/>
              <a:gd name="connsiteX2" fmla="*/ 1189662 w 1189661"/>
              <a:gd name="connsiteY2" fmla="*/ 594831 h 1189661"/>
              <a:gd name="connsiteX3" fmla="*/ 594831 w 1189661"/>
              <a:gd name="connsiteY3" fmla="*/ 1189662 h 1189661"/>
              <a:gd name="connsiteX4" fmla="*/ 0 w 1189661"/>
              <a:gd name="connsiteY4" fmla="*/ 594831 h 1189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61" h="1189661">
                <a:moveTo>
                  <a:pt x="0" y="594831"/>
                </a:moveTo>
                <a:cubicBezTo>
                  <a:pt x="0" y="266315"/>
                  <a:pt x="266315" y="0"/>
                  <a:pt x="594831" y="0"/>
                </a:cubicBezTo>
                <a:cubicBezTo>
                  <a:pt x="923347" y="0"/>
                  <a:pt x="1189662" y="266315"/>
                  <a:pt x="1189662" y="594831"/>
                </a:cubicBezTo>
                <a:cubicBezTo>
                  <a:pt x="1189662" y="923347"/>
                  <a:pt x="923347" y="1189662"/>
                  <a:pt x="594831" y="1189662"/>
                </a:cubicBezTo>
                <a:cubicBezTo>
                  <a:pt x="266315" y="1189662"/>
                  <a:pt x="0" y="923347"/>
                  <a:pt x="0" y="594831"/>
                </a:cubicBezTo>
                <a:close/>
              </a:path>
            </a:pathLst>
          </a:custGeom>
          <a:solidFill>
            <a:schemeClr val="accent2">
              <a:lumMod val="75000"/>
            </a:schemeClr>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95822" tIns="184382" rIns="184382" bIns="184382" numCol="1" spcCol="1270" anchor="ctr" anchorCtr="0">
            <a:noAutofit/>
          </a:bodyPr>
          <a:lstStyle/>
          <a:p>
            <a:pPr lvl="0" algn="ctr" defTabSz="355600">
              <a:lnSpc>
                <a:spcPct val="90000"/>
              </a:lnSpc>
              <a:spcBef>
                <a:spcPct val="0"/>
              </a:spcBef>
              <a:spcAft>
                <a:spcPct val="35000"/>
              </a:spcAft>
            </a:pPr>
            <a:r>
              <a:rPr lang="zh-CN" altLang="en-US" sz="1400" b="1" dirty="0">
                <a:solidFill>
                  <a:schemeClr val="bg1"/>
                </a:solidFill>
                <a:latin typeface="微软雅黑" pitchFamily="34" charset="-122"/>
                <a:ea typeface="微软雅黑" pitchFamily="34" charset="-122"/>
              </a:rPr>
              <a:t>添加标题</a:t>
            </a:r>
            <a:endParaRPr lang="en-US" altLang="zh-CN" sz="1400" b="1" dirty="0">
              <a:solidFill>
                <a:schemeClr val="bg1"/>
              </a:solidFill>
              <a:latin typeface="微软雅黑" pitchFamily="34" charset="-122"/>
              <a:ea typeface="微软雅黑" pitchFamily="34" charset="-122"/>
            </a:endParaRPr>
          </a:p>
        </p:txBody>
      </p:sp>
      <p:grpSp>
        <p:nvGrpSpPr>
          <p:cNvPr id="44" name="Group 2"/>
          <p:cNvGrpSpPr/>
          <p:nvPr/>
        </p:nvGrpSpPr>
        <p:grpSpPr>
          <a:xfrm>
            <a:off x="2307371" y="3868587"/>
            <a:ext cx="2054384" cy="1482084"/>
            <a:chOff x="771071" y="2812811"/>
            <a:chExt cx="1409434" cy="856676"/>
          </a:xfrm>
        </p:grpSpPr>
        <p:sp>
          <p:nvSpPr>
            <p:cNvPr id="45" name="Content Placeholder 2"/>
            <p:cNvSpPr txBox="1">
              <a:spLocks/>
            </p:cNvSpPr>
            <p:nvPr/>
          </p:nvSpPr>
          <p:spPr>
            <a:xfrm>
              <a:off x="808605" y="3042160"/>
              <a:ext cx="1371900" cy="6273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dirty="0">
                  <a:solidFill>
                    <a:schemeClr val="tx1"/>
                  </a:solidFill>
                  <a:latin typeface="微软雅黑" pitchFamily="34" charset="-122"/>
                  <a:ea typeface="微软雅黑" pitchFamily="34" charset="-122"/>
                </a:rPr>
                <a:t>您的内容打在这里，或者通过复制您的文本后，在此框中选择粘贴</a:t>
              </a:r>
              <a:endParaRPr lang="en-US" dirty="0">
                <a:solidFill>
                  <a:schemeClr val="tx1"/>
                </a:solidFill>
                <a:latin typeface="微软雅黑" pitchFamily="34" charset="-122"/>
                <a:ea typeface="微软雅黑" pitchFamily="34" charset="-122"/>
              </a:endParaRPr>
            </a:p>
          </p:txBody>
        </p:sp>
        <p:sp>
          <p:nvSpPr>
            <p:cNvPr id="47" name="Content Placeholder 2"/>
            <p:cNvSpPr txBox="1">
              <a:spLocks/>
            </p:cNvSpPr>
            <p:nvPr/>
          </p:nvSpPr>
          <p:spPr>
            <a:xfrm>
              <a:off x="771071" y="2812811"/>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600" b="1" dirty="0">
                  <a:solidFill>
                    <a:schemeClr val="accent2">
                      <a:lumMod val="75000"/>
                    </a:schemeClr>
                  </a:solidFill>
                  <a:latin typeface="微软雅黑" pitchFamily="34" charset="-122"/>
                  <a:ea typeface="微软雅黑" pitchFamily="34" charset="-122"/>
                </a:rPr>
                <a:t>91,453</a:t>
              </a:r>
            </a:p>
          </p:txBody>
        </p:sp>
      </p:grpSp>
      <p:grpSp>
        <p:nvGrpSpPr>
          <p:cNvPr id="49" name="Group 3"/>
          <p:cNvGrpSpPr/>
          <p:nvPr/>
        </p:nvGrpSpPr>
        <p:grpSpPr>
          <a:xfrm>
            <a:off x="4601817" y="3868589"/>
            <a:ext cx="2001846" cy="1511121"/>
            <a:chOff x="2832696" y="2812811"/>
            <a:chExt cx="1373390" cy="753299"/>
          </a:xfrm>
        </p:grpSpPr>
        <p:sp>
          <p:nvSpPr>
            <p:cNvPr id="50" name="Content Placeholder 2"/>
            <p:cNvSpPr txBox="1">
              <a:spLocks/>
            </p:cNvSpPr>
            <p:nvPr/>
          </p:nvSpPr>
          <p:spPr>
            <a:xfrm>
              <a:off x="2832696" y="3015083"/>
              <a:ext cx="1371900" cy="5510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dirty="0">
                  <a:solidFill>
                    <a:schemeClr val="tx1"/>
                  </a:solidFill>
                  <a:latin typeface="微软雅黑" pitchFamily="34" charset="-122"/>
                  <a:ea typeface="微软雅黑" pitchFamily="34" charset="-122"/>
                </a:rPr>
                <a:t>您的内容打在这里，或者通过复制您的文本后，在此框中选择粘贴</a:t>
              </a:r>
              <a:endParaRPr lang="en-US" dirty="0">
                <a:solidFill>
                  <a:schemeClr val="tx1"/>
                </a:solidFill>
                <a:latin typeface="微软雅黑" pitchFamily="34" charset="-122"/>
                <a:ea typeface="微软雅黑" pitchFamily="34" charset="-122"/>
              </a:endParaRPr>
            </a:p>
          </p:txBody>
        </p:sp>
        <p:sp>
          <p:nvSpPr>
            <p:cNvPr id="52" name="Content Placeholder 2"/>
            <p:cNvSpPr txBox="1">
              <a:spLocks/>
            </p:cNvSpPr>
            <p:nvPr/>
          </p:nvSpPr>
          <p:spPr>
            <a:xfrm>
              <a:off x="2837271" y="2812811"/>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600" b="1" dirty="0">
                  <a:solidFill>
                    <a:schemeClr val="accent2">
                      <a:lumMod val="75000"/>
                    </a:schemeClr>
                  </a:solidFill>
                  <a:latin typeface="微软雅黑" pitchFamily="34" charset="-122"/>
                  <a:ea typeface="微软雅黑" pitchFamily="34" charset="-122"/>
                </a:rPr>
                <a:t>76,453</a:t>
              </a:r>
            </a:p>
          </p:txBody>
        </p:sp>
      </p:grpSp>
      <p:grpSp>
        <p:nvGrpSpPr>
          <p:cNvPr id="54" name="Group 5"/>
          <p:cNvGrpSpPr/>
          <p:nvPr/>
        </p:nvGrpSpPr>
        <p:grpSpPr>
          <a:xfrm>
            <a:off x="6869667" y="3873647"/>
            <a:ext cx="1999674" cy="1506063"/>
            <a:chOff x="4930513" y="2758155"/>
            <a:chExt cx="1371900" cy="733105"/>
          </a:xfrm>
        </p:grpSpPr>
        <p:sp>
          <p:nvSpPr>
            <p:cNvPr id="55" name="Content Placeholder 2"/>
            <p:cNvSpPr txBox="1">
              <a:spLocks/>
            </p:cNvSpPr>
            <p:nvPr/>
          </p:nvSpPr>
          <p:spPr>
            <a:xfrm>
              <a:off x="4930513" y="2940233"/>
              <a:ext cx="1371900" cy="5510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dirty="0">
                  <a:solidFill>
                    <a:schemeClr val="tx1"/>
                  </a:solidFill>
                  <a:latin typeface="微软雅黑" pitchFamily="34" charset="-122"/>
                  <a:ea typeface="微软雅黑" pitchFamily="34" charset="-122"/>
                </a:rPr>
                <a:t>您的内容打在这里，或者通过复制您的文本后，在此框中选择粘贴</a:t>
              </a:r>
              <a:endParaRPr lang="en-US" dirty="0">
                <a:solidFill>
                  <a:schemeClr val="tx1"/>
                </a:solidFill>
                <a:latin typeface="微软雅黑" pitchFamily="34" charset="-122"/>
                <a:ea typeface="微软雅黑" pitchFamily="34" charset="-122"/>
              </a:endParaRPr>
            </a:p>
          </p:txBody>
        </p:sp>
        <p:sp>
          <p:nvSpPr>
            <p:cNvPr id="57" name="Content Placeholder 2"/>
            <p:cNvSpPr txBox="1">
              <a:spLocks/>
            </p:cNvSpPr>
            <p:nvPr/>
          </p:nvSpPr>
          <p:spPr>
            <a:xfrm>
              <a:off x="4930513" y="2758155"/>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600" b="1" dirty="0">
                  <a:solidFill>
                    <a:schemeClr val="accent2">
                      <a:lumMod val="75000"/>
                    </a:schemeClr>
                  </a:solidFill>
                  <a:latin typeface="微软雅黑" pitchFamily="34" charset="-122"/>
                  <a:ea typeface="微软雅黑" pitchFamily="34" charset="-122"/>
                </a:rPr>
                <a:t>30,128</a:t>
              </a:r>
            </a:p>
          </p:txBody>
        </p:sp>
      </p:grpSp>
      <p:grpSp>
        <p:nvGrpSpPr>
          <p:cNvPr id="59" name="Group 6"/>
          <p:cNvGrpSpPr/>
          <p:nvPr/>
        </p:nvGrpSpPr>
        <p:grpSpPr>
          <a:xfrm>
            <a:off x="9158396" y="3868586"/>
            <a:ext cx="1999674" cy="1482086"/>
            <a:chOff x="6984401" y="2812811"/>
            <a:chExt cx="1371900" cy="819836"/>
          </a:xfrm>
        </p:grpSpPr>
        <p:sp>
          <p:nvSpPr>
            <p:cNvPr id="60" name="Content Placeholder 2"/>
            <p:cNvSpPr txBox="1">
              <a:spLocks/>
            </p:cNvSpPr>
            <p:nvPr/>
          </p:nvSpPr>
          <p:spPr>
            <a:xfrm>
              <a:off x="6984401" y="3030490"/>
              <a:ext cx="1371900" cy="6021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dirty="0">
                  <a:solidFill>
                    <a:schemeClr val="tx1"/>
                  </a:solidFill>
                  <a:latin typeface="微软雅黑" pitchFamily="34" charset="-122"/>
                  <a:ea typeface="微软雅黑" pitchFamily="34" charset="-122"/>
                </a:rPr>
                <a:t>您的内容打在这里，或者通过复制您的文本后，在此框中选择粘贴</a:t>
              </a:r>
              <a:endParaRPr lang="en-US" dirty="0">
                <a:solidFill>
                  <a:schemeClr val="tx1"/>
                </a:solidFill>
                <a:latin typeface="微软雅黑" pitchFamily="34" charset="-122"/>
                <a:ea typeface="微软雅黑" pitchFamily="34" charset="-122"/>
              </a:endParaRPr>
            </a:p>
          </p:txBody>
        </p:sp>
        <p:sp>
          <p:nvSpPr>
            <p:cNvPr id="62" name="Content Placeholder 2"/>
            <p:cNvSpPr txBox="1">
              <a:spLocks/>
            </p:cNvSpPr>
            <p:nvPr/>
          </p:nvSpPr>
          <p:spPr>
            <a:xfrm>
              <a:off x="6984401" y="2812811"/>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600" b="1" dirty="0">
                  <a:solidFill>
                    <a:schemeClr val="accent2">
                      <a:lumMod val="75000"/>
                    </a:schemeClr>
                  </a:solidFill>
                  <a:latin typeface="微软雅黑" pitchFamily="34" charset="-122"/>
                  <a:ea typeface="微软雅黑" pitchFamily="34" charset="-122"/>
                </a:rPr>
                <a:t>200,000</a:t>
              </a:r>
            </a:p>
          </p:txBody>
        </p:sp>
      </p:grpSp>
    </p:spTree>
    <p:extLst>
      <p:ext uri="{BB962C8B-B14F-4D97-AF65-F5344CB8AC3E}">
        <p14:creationId xmlns:p14="http://schemas.microsoft.com/office/powerpoint/2010/main" val="423699848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5500"/>
                            </p:stCondLst>
                            <p:childTnLst>
                              <p:par>
                                <p:cTn id="55" presetID="49" presetClass="entr" presetSubtype="0" decel="10000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 calcmode="lin" valueType="num">
                                      <p:cBhvr>
                                        <p:cTn id="59" dur="500" fill="hold"/>
                                        <p:tgtEl>
                                          <p:spTgt spid="38"/>
                                        </p:tgtEl>
                                        <p:attrNameLst>
                                          <p:attrName>style.rotation</p:attrName>
                                        </p:attrNameLst>
                                      </p:cBhvr>
                                      <p:tavLst>
                                        <p:tav tm="0">
                                          <p:val>
                                            <p:fltVal val="360"/>
                                          </p:val>
                                        </p:tav>
                                        <p:tav tm="100000">
                                          <p:val>
                                            <p:fltVal val="0"/>
                                          </p:val>
                                        </p:tav>
                                      </p:tavLst>
                                    </p:anim>
                                    <p:animEffect transition="in" filter="fade">
                                      <p:cBhvr>
                                        <p:cTn id="60" dur="500"/>
                                        <p:tgtEl>
                                          <p:spTgt spid="38"/>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P spid="34" grpId="0" animBg="1"/>
      <p:bldP spid="35" grpId="0" animBg="1"/>
      <p:bldP spid="36" grpId="0" animBg="1"/>
      <p:bldP spid="37"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14" name="组合 13"/>
          <p:cNvGrpSpPr/>
          <p:nvPr/>
        </p:nvGrpSpPr>
        <p:grpSpPr>
          <a:xfrm>
            <a:off x="4140182" y="511612"/>
            <a:ext cx="263341" cy="395013"/>
            <a:chOff x="5284519" y="1508166"/>
            <a:chExt cx="213756" cy="427512"/>
          </a:xfrm>
        </p:grpSpPr>
        <p:cxnSp>
          <p:nvCxnSpPr>
            <p:cNvPr id="15" name="直接连接符 14"/>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3060524" y="2084587"/>
            <a:ext cx="7034350" cy="3383326"/>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a:p>
        </p:txBody>
      </p:sp>
      <p:sp>
        <p:nvSpPr>
          <p:cNvPr id="18" name="椭圆 17"/>
          <p:cNvSpPr/>
          <p:nvPr/>
        </p:nvSpPr>
        <p:spPr>
          <a:xfrm>
            <a:off x="2341992" y="3093649"/>
            <a:ext cx="1369549" cy="136520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b="1" dirty="0">
                <a:latin typeface="微软雅黑" pitchFamily="34" charset="-122"/>
                <a:ea typeface="微软雅黑" pitchFamily="34" charset="-122"/>
              </a:rPr>
              <a:t>点击添加文本</a:t>
            </a:r>
          </a:p>
        </p:txBody>
      </p:sp>
      <p:sp>
        <p:nvSpPr>
          <p:cNvPr id="19" name="椭圆 18"/>
          <p:cNvSpPr/>
          <p:nvPr/>
        </p:nvSpPr>
        <p:spPr>
          <a:xfrm>
            <a:off x="9376342" y="3093649"/>
            <a:ext cx="1369549" cy="136520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b="1" dirty="0">
                <a:latin typeface="微软雅黑" pitchFamily="34" charset="-122"/>
                <a:ea typeface="微软雅黑" pitchFamily="34" charset="-122"/>
              </a:rPr>
              <a:t>点击添加文本</a:t>
            </a:r>
          </a:p>
        </p:txBody>
      </p:sp>
      <p:sp>
        <p:nvSpPr>
          <p:cNvPr id="20" name="矩形 19"/>
          <p:cNvSpPr/>
          <p:nvPr/>
        </p:nvSpPr>
        <p:spPr>
          <a:xfrm>
            <a:off x="5928698" y="3085990"/>
            <a:ext cx="1229733" cy="291701"/>
          </a:xfrm>
          <a:prstGeom prst="rect">
            <a:avLst/>
          </a:prstGeom>
        </p:spPr>
        <p:txBody>
          <a:bodyPr wrap="none" lIns="75520" tIns="37760" rIns="75520" bIns="37760">
            <a:spAutoFit/>
          </a:bodyPr>
          <a:lstStyle/>
          <a:p>
            <a:r>
              <a:rPr lang="zh-CN" altLang="en-US" sz="1400">
                <a:solidFill>
                  <a:srgbClr val="666666"/>
                </a:solidFill>
                <a:latin typeface="微软雅黑" panose="020B0503020204020204" pitchFamily="34" charset="-122"/>
                <a:ea typeface="微软雅黑" panose="020B0503020204020204" pitchFamily="34" charset="-122"/>
              </a:rPr>
              <a:t>点击添加标题</a:t>
            </a:r>
            <a:endParaRPr lang="zh-CN" altLang="en-US" sz="1400"/>
          </a:p>
        </p:txBody>
      </p:sp>
      <p:sp>
        <p:nvSpPr>
          <p:cNvPr id="21" name="矩形 20"/>
          <p:cNvSpPr/>
          <p:nvPr/>
        </p:nvSpPr>
        <p:spPr>
          <a:xfrm>
            <a:off x="5928698" y="4162069"/>
            <a:ext cx="1229733" cy="291701"/>
          </a:xfrm>
          <a:prstGeom prst="rect">
            <a:avLst/>
          </a:prstGeom>
        </p:spPr>
        <p:txBody>
          <a:bodyPr wrap="none" lIns="75520" tIns="37760" rIns="75520" bIns="37760">
            <a:spAutoFit/>
          </a:bodyPr>
          <a:lstStyle/>
          <a:p>
            <a:r>
              <a:rPr lang="zh-CN" altLang="en-US" sz="1400">
                <a:solidFill>
                  <a:srgbClr val="666666"/>
                </a:solidFill>
                <a:latin typeface="微软雅黑" panose="020B0503020204020204" pitchFamily="34" charset="-122"/>
                <a:ea typeface="微软雅黑" panose="020B0503020204020204" pitchFamily="34" charset="-122"/>
              </a:rPr>
              <a:t>点击添加标题</a:t>
            </a:r>
            <a:endParaRPr lang="zh-CN" altLang="en-US" sz="1400"/>
          </a:p>
        </p:txBody>
      </p:sp>
      <p:sp>
        <p:nvSpPr>
          <p:cNvPr id="22" name="上箭头 21"/>
          <p:cNvSpPr/>
          <p:nvPr/>
        </p:nvSpPr>
        <p:spPr>
          <a:xfrm>
            <a:off x="6073958" y="2291042"/>
            <a:ext cx="1007480" cy="739723"/>
          </a:xfrm>
          <a:prstGeom prst="upArrow">
            <a:avLst>
              <a:gd name="adj1" fmla="val 50000"/>
              <a:gd name="adj2" fmla="val 63430"/>
            </a:avLst>
          </a:prstGeom>
          <a:gradFill flip="none" rotWithShape="1">
            <a:gsLst>
              <a:gs pos="0">
                <a:schemeClr val="bg1">
                  <a:lumMod val="50000"/>
                  <a:alpha val="70000"/>
                </a:schemeClr>
              </a:gs>
              <a:gs pos="81000">
                <a:srgbClr val="7F7F7F">
                  <a:alpha val="20000"/>
                </a:srgbClr>
              </a:gs>
              <a:gs pos="100000">
                <a:schemeClr val="bg1">
                  <a:lumMod val="50000"/>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a:p>
        </p:txBody>
      </p:sp>
      <p:sp>
        <p:nvSpPr>
          <p:cNvPr id="23" name="矩形 22"/>
          <p:cNvSpPr/>
          <p:nvPr/>
        </p:nvSpPr>
        <p:spPr>
          <a:xfrm>
            <a:off x="4672238" y="5289844"/>
            <a:ext cx="3751374" cy="3561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400">
                <a:latin typeface="微软雅黑" pitchFamily="34" charset="-122"/>
                <a:ea typeface="微软雅黑" pitchFamily="34" charset="-122"/>
              </a:rPr>
              <a:t>点击添加文本</a:t>
            </a:r>
          </a:p>
        </p:txBody>
      </p:sp>
      <p:sp>
        <p:nvSpPr>
          <p:cNvPr id="24" name="矩形 23"/>
          <p:cNvSpPr/>
          <p:nvPr/>
        </p:nvSpPr>
        <p:spPr>
          <a:xfrm>
            <a:off x="4672238" y="1906517"/>
            <a:ext cx="3751374" cy="3561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400">
                <a:latin typeface="微软雅黑" pitchFamily="34" charset="-122"/>
                <a:ea typeface="微软雅黑" pitchFamily="34" charset="-122"/>
              </a:rPr>
              <a:t>点击添加文本</a:t>
            </a:r>
          </a:p>
        </p:txBody>
      </p:sp>
      <p:sp>
        <p:nvSpPr>
          <p:cNvPr id="25" name="五边形 2"/>
          <p:cNvSpPr/>
          <p:nvPr/>
        </p:nvSpPr>
        <p:spPr>
          <a:xfrm>
            <a:off x="4128885" y="382076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a:p>
        </p:txBody>
      </p:sp>
      <p:sp>
        <p:nvSpPr>
          <p:cNvPr id="26" name="五边形 2"/>
          <p:cNvSpPr/>
          <p:nvPr/>
        </p:nvSpPr>
        <p:spPr>
          <a:xfrm flipH="1">
            <a:off x="4128885" y="346462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a:p>
        </p:txBody>
      </p:sp>
      <p:sp>
        <p:nvSpPr>
          <p:cNvPr id="27" name="上箭头 26"/>
          <p:cNvSpPr/>
          <p:nvPr/>
        </p:nvSpPr>
        <p:spPr>
          <a:xfrm flipV="1">
            <a:off x="6073958" y="4510925"/>
            <a:ext cx="1007480" cy="739723"/>
          </a:xfrm>
          <a:prstGeom prst="upArrow">
            <a:avLst>
              <a:gd name="adj1" fmla="val 50000"/>
              <a:gd name="adj2" fmla="val 63430"/>
            </a:avLst>
          </a:prstGeom>
          <a:gradFill flip="none" rotWithShape="1">
            <a:gsLst>
              <a:gs pos="0">
                <a:schemeClr val="bg1">
                  <a:lumMod val="50000"/>
                  <a:alpha val="70000"/>
                </a:schemeClr>
              </a:gs>
              <a:gs pos="81000">
                <a:srgbClr val="7F7F7F">
                  <a:alpha val="20000"/>
                </a:srgbClr>
              </a:gs>
              <a:gs pos="100000">
                <a:schemeClr val="bg1">
                  <a:lumMod val="50000"/>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a:p>
        </p:txBody>
      </p:sp>
    </p:spTree>
    <p:extLst>
      <p:ext uri="{BB962C8B-B14F-4D97-AF65-F5344CB8AC3E}">
        <p14:creationId xmlns:p14="http://schemas.microsoft.com/office/powerpoint/2010/main" val="159640281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500"/>
                                        <p:tgtEl>
                                          <p:spTgt spid="26"/>
                                        </p:tgtEl>
                                      </p:cBhvr>
                                    </p:animEffect>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22" presetClass="entr" presetSubtype="4"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par>
                          <p:cTn id="48" fill="hold">
                            <p:stCondLst>
                              <p:cond delay="3500"/>
                            </p:stCondLst>
                            <p:childTnLst>
                              <p:par>
                                <p:cTn id="49" presetID="16" presetClass="entr" presetSubtype="37"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arn(outVertical)">
                                      <p:cBhvr>
                                        <p:cTn id="51" dur="500"/>
                                        <p:tgtEl>
                                          <p:spTgt spid="24"/>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arn(outVertical)">
                                      <p:cBhvr>
                                        <p:cTn id="54" dur="500"/>
                                        <p:tgtEl>
                                          <p:spTgt spid="23"/>
                                        </p:tgtEl>
                                      </p:cBhvr>
                                    </p:animEffect>
                                  </p:childTnLst>
                                </p:cTn>
                              </p:par>
                            </p:childTnLst>
                          </p:cTn>
                        </p:par>
                        <p:par>
                          <p:cTn id="55" fill="hold">
                            <p:stCondLst>
                              <p:cond delay="4000"/>
                            </p:stCondLst>
                            <p:childTnLst>
                              <p:par>
                                <p:cTn id="56" presetID="16" presetClass="entr" presetSubtype="37"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arn(outVertical)">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P spid="20" grpId="0"/>
      <p:bldP spid="21" grpId="0"/>
      <p:bldP spid="22" grpId="0" animBg="1"/>
      <p:bldP spid="23" grpId="0" animBg="1"/>
      <p:bldP spid="24" grpId="0" animBg="1"/>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26" name="组合 25"/>
          <p:cNvGrpSpPr/>
          <p:nvPr/>
        </p:nvGrpSpPr>
        <p:grpSpPr>
          <a:xfrm>
            <a:off x="4140182" y="511612"/>
            <a:ext cx="263341" cy="395013"/>
            <a:chOff x="5284519" y="1508166"/>
            <a:chExt cx="213756" cy="427512"/>
          </a:xfrm>
        </p:grpSpPr>
        <p:cxnSp>
          <p:nvCxnSpPr>
            <p:cNvPr id="27" name="直接连接符 26"/>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9" name="AutoShape 2"/>
          <p:cNvSpPr>
            <a:spLocks noChangeArrowheads="1"/>
          </p:cNvSpPr>
          <p:nvPr/>
        </p:nvSpPr>
        <p:spPr bwMode="gray">
          <a:xfrm>
            <a:off x="8221447" y="2473282"/>
            <a:ext cx="2977753" cy="2795587"/>
          </a:xfrm>
          <a:prstGeom prst="roundRect">
            <a:avLst>
              <a:gd name="adj" fmla="val 2259"/>
            </a:avLst>
          </a:prstGeom>
          <a:solidFill>
            <a:schemeClr val="bg1"/>
          </a:solidFill>
          <a:ln w="19050" cap="flat" cmpd="sng" algn="ctr">
            <a:solidFill>
              <a:srgbClr val="D7D7D7"/>
            </a:solidFill>
            <a:prstDash val="solid"/>
          </a:ln>
          <a:effectLst/>
          <a:extLst/>
        </p:spPr>
        <p:txBody>
          <a:bodyPr lIns="135000" anchor="ctr"/>
          <a:lstStyle/>
          <a:p>
            <a:pPr>
              <a:lnSpc>
                <a:spcPct val="150000"/>
              </a:lnSpc>
              <a:defRPr/>
            </a:pPr>
            <a:endParaRPr lang="zh-CN" altLang="en-US" sz="900" kern="0" dirty="0">
              <a:solidFill>
                <a:schemeClr val="bg1"/>
              </a:solidFill>
              <a:latin typeface="微软雅黑" pitchFamily="34" charset="-122"/>
              <a:ea typeface="微软雅黑" pitchFamily="34" charset="-122"/>
            </a:endParaRPr>
          </a:p>
        </p:txBody>
      </p:sp>
      <p:sp>
        <p:nvSpPr>
          <p:cNvPr id="34" name="AutoShape 22"/>
          <p:cNvSpPr>
            <a:spLocks noChangeArrowheads="1"/>
          </p:cNvSpPr>
          <p:nvPr/>
        </p:nvSpPr>
        <p:spPr bwMode="gray">
          <a:xfrm>
            <a:off x="8327413" y="2165569"/>
            <a:ext cx="2764631" cy="475592"/>
          </a:xfrm>
          <a:prstGeom prst="roundRect">
            <a:avLst>
              <a:gd name="adj" fmla="val 0"/>
            </a:avLst>
          </a:prstGeom>
          <a:solidFill>
            <a:schemeClr val="accent2">
              <a:lumMod val="75000"/>
            </a:schemeClr>
          </a:solidFill>
          <a:ln w="3175" cap="flat" cmpd="sng" algn="ctr">
            <a:solidFill>
              <a:srgbClr val="D7D7D7"/>
            </a:solidFill>
            <a:prstDash val="solid"/>
          </a:ln>
          <a:effectLst/>
        </p:spPr>
        <p:txBody>
          <a:bodyPr anchor="ctr"/>
          <a:lstStyle/>
          <a:p>
            <a:pPr algn="ctr">
              <a:lnSpc>
                <a:spcPct val="120000"/>
              </a:lnSpc>
              <a:defRPr/>
            </a:pPr>
            <a:r>
              <a:rPr lang="zh-CN" altLang="en-US" sz="1600" b="1" kern="0" dirty="0">
                <a:solidFill>
                  <a:srgbClr val="FFFFFF"/>
                </a:solidFill>
                <a:latin typeface="微软雅黑" pitchFamily="34" charset="-122"/>
                <a:ea typeface="微软雅黑" pitchFamily="34" charset="-122"/>
              </a:rPr>
              <a:t>单击此处添加文本</a:t>
            </a:r>
          </a:p>
        </p:txBody>
      </p:sp>
      <p:sp>
        <p:nvSpPr>
          <p:cNvPr id="35" name="Oval 16"/>
          <p:cNvSpPr>
            <a:spLocks noChangeArrowheads="1"/>
          </p:cNvSpPr>
          <p:nvPr/>
        </p:nvSpPr>
        <p:spPr bwMode="gray">
          <a:xfrm>
            <a:off x="4245357" y="3206781"/>
            <a:ext cx="1419997" cy="1395954"/>
          </a:xfrm>
          <a:prstGeom prst="ellipse">
            <a:avLst/>
          </a:prstGeom>
          <a:solidFill>
            <a:schemeClr val="accent3">
              <a:lumMod val="75000"/>
            </a:schemeClr>
          </a:solidFill>
          <a:ln w="38100" algn="ctr">
            <a:noFill/>
            <a:round/>
            <a:headEnd/>
            <a:tailEnd/>
          </a:ln>
          <a:effectLst/>
        </p:spPr>
        <p:txBody>
          <a:bodyPr wrap="none" anchor="ctr"/>
          <a:lstStyle/>
          <a:p>
            <a:pPr algn="ctr">
              <a:defRPr/>
            </a:pPr>
            <a:r>
              <a:rPr lang="zh-CN" altLang="en-US" b="1" kern="0" dirty="0">
                <a:solidFill>
                  <a:srgbClr val="FFFFFF"/>
                </a:solidFill>
                <a:latin typeface="Impact" pitchFamily="34" charset="0"/>
                <a:ea typeface="微软雅黑" pitchFamily="34" charset="-122"/>
              </a:rPr>
              <a:t>主要缺点</a:t>
            </a:r>
          </a:p>
        </p:txBody>
      </p:sp>
      <p:grpSp>
        <p:nvGrpSpPr>
          <p:cNvPr id="36" name="组合 35"/>
          <p:cNvGrpSpPr/>
          <p:nvPr/>
        </p:nvGrpSpPr>
        <p:grpSpPr>
          <a:xfrm>
            <a:off x="2762246" y="1757548"/>
            <a:ext cx="4380920" cy="4631377"/>
            <a:chOff x="1655676" y="1113589"/>
            <a:chExt cx="2953941" cy="3183731"/>
          </a:xfrm>
        </p:grpSpPr>
        <p:grpSp>
          <p:nvGrpSpPr>
            <p:cNvPr id="37" name="组合 36"/>
            <p:cNvGrpSpPr/>
            <p:nvPr/>
          </p:nvGrpSpPr>
          <p:grpSpPr>
            <a:xfrm>
              <a:off x="1655676" y="1113589"/>
              <a:ext cx="2953941" cy="2772965"/>
              <a:chOff x="1655676" y="1113589"/>
              <a:chExt cx="2953941" cy="2772965"/>
            </a:xfrm>
          </p:grpSpPr>
          <p:sp>
            <p:nvSpPr>
              <p:cNvPr id="39" name="Oval 4"/>
              <p:cNvSpPr>
                <a:spLocks noChangeArrowheads="1"/>
              </p:cNvSpPr>
              <p:nvPr/>
            </p:nvSpPr>
            <p:spPr bwMode="gray">
              <a:xfrm>
                <a:off x="1890230" y="1369573"/>
                <a:ext cx="2516981" cy="2516981"/>
              </a:xfrm>
              <a:prstGeom prst="ellipse">
                <a:avLst/>
              </a:prstGeom>
              <a:noFill/>
              <a:ln w="38100" algn="ctr">
                <a:solidFill>
                  <a:srgbClr val="2B2E3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sz="1400" kern="0" dirty="0">
                  <a:solidFill>
                    <a:sysClr val="windowText" lastClr="000000"/>
                  </a:solidFill>
                  <a:latin typeface="Impact" pitchFamily="34" charset="0"/>
                  <a:ea typeface="微软雅黑" pitchFamily="34" charset="-122"/>
                </a:endParaRPr>
              </a:p>
            </p:txBody>
          </p:sp>
          <p:sp>
            <p:nvSpPr>
              <p:cNvPr id="40" name="Oval 5"/>
              <p:cNvSpPr>
                <a:spLocks noChangeArrowheads="1"/>
              </p:cNvSpPr>
              <p:nvPr/>
            </p:nvSpPr>
            <p:spPr bwMode="gray">
              <a:xfrm>
                <a:off x="1655676" y="1555310"/>
                <a:ext cx="857250" cy="857250"/>
              </a:xfrm>
              <a:prstGeom prst="ellipse">
                <a:avLst/>
              </a:prstGeom>
              <a:solidFill>
                <a:schemeClr val="accent2">
                  <a:lumMod val="75000"/>
                </a:schemeClr>
              </a:solidFill>
              <a:ln w="38100" algn="ctr">
                <a:noFill/>
                <a:round/>
                <a:headEnd/>
                <a:tailEnd/>
              </a:ln>
              <a:effectLst/>
            </p:spPr>
            <p:txBody>
              <a:bodyPr wrap="square" anchor="ctr"/>
              <a:lstStyle/>
              <a:p>
                <a:pPr algn="ctr">
                  <a:defRPr/>
                </a:pPr>
                <a:r>
                  <a:rPr lang="zh-CN" altLang="en-US" sz="1400" kern="0" dirty="0">
                    <a:solidFill>
                      <a:srgbClr val="FFFFFF"/>
                    </a:solidFill>
                    <a:latin typeface="Impact" pitchFamily="34" charset="0"/>
                    <a:ea typeface="微软雅黑" pitchFamily="34" charset="-122"/>
                  </a:rPr>
                  <a:t>添加文本</a:t>
                </a:r>
                <a:r>
                  <a:rPr lang="en-US" altLang="zh-CN" sz="1400" kern="0" dirty="0">
                    <a:solidFill>
                      <a:srgbClr val="FFFFFF"/>
                    </a:solidFill>
                    <a:latin typeface="Impact" pitchFamily="34" charset="0"/>
                    <a:ea typeface="微软雅黑" pitchFamily="34" charset="-122"/>
                  </a:rPr>
                  <a:t>3</a:t>
                </a:r>
                <a:endParaRPr lang="zh-CN" altLang="en-US" sz="1400" kern="0" dirty="0">
                  <a:solidFill>
                    <a:srgbClr val="FFFFFF"/>
                  </a:solidFill>
                  <a:latin typeface="Impact" pitchFamily="34" charset="0"/>
                  <a:ea typeface="微软雅黑" pitchFamily="34" charset="-122"/>
                </a:endParaRPr>
              </a:p>
            </p:txBody>
          </p:sp>
          <p:sp>
            <p:nvSpPr>
              <p:cNvPr id="41" name="Oval 6"/>
              <p:cNvSpPr>
                <a:spLocks noChangeArrowheads="1"/>
              </p:cNvSpPr>
              <p:nvPr/>
            </p:nvSpPr>
            <p:spPr bwMode="gray">
              <a:xfrm>
                <a:off x="3752367" y="1555310"/>
                <a:ext cx="857250" cy="857250"/>
              </a:xfrm>
              <a:prstGeom prst="ellipse">
                <a:avLst/>
              </a:prstGeom>
              <a:solidFill>
                <a:schemeClr val="accent2">
                  <a:lumMod val="75000"/>
                </a:schemeClr>
              </a:solidFill>
              <a:ln w="38100" algn="ctr">
                <a:noFill/>
                <a:round/>
                <a:headEnd/>
                <a:tailEnd/>
              </a:ln>
              <a:effectLst/>
            </p:spPr>
            <p:txBody>
              <a:bodyPr wrap="square" anchor="ctr"/>
              <a:lstStyle/>
              <a:p>
                <a:pPr algn="ctr"/>
                <a:r>
                  <a:rPr lang="zh-CN" altLang="en-US" sz="1400" kern="0" dirty="0">
                    <a:solidFill>
                      <a:srgbClr val="FFFFFF"/>
                    </a:solidFill>
                    <a:latin typeface="Impact" pitchFamily="34" charset="0"/>
                    <a:ea typeface="微软雅黑" pitchFamily="34" charset="-122"/>
                  </a:rPr>
                  <a:t>添加文本</a:t>
                </a:r>
                <a:r>
                  <a:rPr lang="en-US" altLang="zh-CN" sz="1400" kern="0" dirty="0">
                    <a:solidFill>
                      <a:srgbClr val="FFFFFF"/>
                    </a:solidFill>
                    <a:latin typeface="Impact" pitchFamily="34" charset="0"/>
                    <a:ea typeface="微软雅黑" pitchFamily="34" charset="-122"/>
                  </a:rPr>
                  <a:t>1</a:t>
                </a:r>
                <a:endParaRPr lang="zh-CN" altLang="en-US" sz="1400" kern="0" dirty="0">
                  <a:solidFill>
                    <a:srgbClr val="FFFFFF"/>
                  </a:solidFill>
                  <a:latin typeface="Impact" pitchFamily="34" charset="0"/>
                  <a:ea typeface="微软雅黑" pitchFamily="34" charset="-122"/>
                </a:endParaRPr>
              </a:p>
            </p:txBody>
          </p:sp>
          <p:sp>
            <p:nvSpPr>
              <p:cNvPr id="42" name="Oval 8"/>
              <p:cNvSpPr>
                <a:spLocks noChangeArrowheads="1"/>
              </p:cNvSpPr>
              <p:nvPr/>
            </p:nvSpPr>
            <p:spPr bwMode="gray">
              <a:xfrm>
                <a:off x="2842730" y="1113589"/>
                <a:ext cx="583406" cy="583406"/>
              </a:xfrm>
              <a:prstGeom prst="ellipse">
                <a:avLst/>
              </a:prstGeom>
              <a:solidFill>
                <a:schemeClr val="accent2">
                  <a:lumMod val="75000"/>
                </a:schemeClr>
              </a:solidFill>
              <a:ln w="38100" algn="ctr">
                <a:noFill/>
                <a:round/>
                <a:headEnd/>
                <a:tailEnd/>
              </a:ln>
              <a:effectLst/>
            </p:spPr>
            <p:txBody>
              <a:bodyPr wrap="none" anchor="ctr"/>
              <a:lstStyle/>
              <a:p>
                <a:pPr algn="ctr">
                  <a:defRPr/>
                </a:pPr>
                <a:r>
                  <a:rPr lang="zh-CN" altLang="en-US" sz="1400" kern="0" dirty="0">
                    <a:solidFill>
                      <a:srgbClr val="FFFFFF"/>
                    </a:solidFill>
                    <a:latin typeface="Impact" pitchFamily="34" charset="0"/>
                    <a:ea typeface="微软雅黑" pitchFamily="34" charset="-122"/>
                  </a:rPr>
                  <a:t>文本</a:t>
                </a:r>
                <a:r>
                  <a:rPr lang="en-US" altLang="zh-CN" sz="1400" kern="0" dirty="0">
                    <a:solidFill>
                      <a:srgbClr val="FFFFFF"/>
                    </a:solidFill>
                    <a:latin typeface="Impact" pitchFamily="34" charset="0"/>
                    <a:ea typeface="微软雅黑" pitchFamily="34" charset="-122"/>
                  </a:rPr>
                  <a:t>1</a:t>
                </a:r>
                <a:endParaRPr lang="zh-CN" altLang="en-US" sz="1400" kern="0" dirty="0">
                  <a:solidFill>
                    <a:srgbClr val="FFFFFF"/>
                  </a:solidFill>
                  <a:latin typeface="Impact" pitchFamily="34" charset="0"/>
                  <a:ea typeface="微软雅黑" pitchFamily="34" charset="-122"/>
                </a:endParaRPr>
              </a:p>
            </p:txBody>
          </p:sp>
          <p:sp>
            <p:nvSpPr>
              <p:cNvPr id="43" name="Oval 9"/>
              <p:cNvSpPr>
                <a:spLocks noChangeArrowheads="1"/>
              </p:cNvSpPr>
              <p:nvPr/>
            </p:nvSpPr>
            <p:spPr bwMode="gray">
              <a:xfrm>
                <a:off x="3935723" y="2892383"/>
                <a:ext cx="583406" cy="583406"/>
              </a:xfrm>
              <a:prstGeom prst="ellipse">
                <a:avLst/>
              </a:prstGeom>
              <a:solidFill>
                <a:schemeClr val="accent2">
                  <a:lumMod val="75000"/>
                </a:schemeClr>
              </a:solidFill>
              <a:ln w="38100" algn="ctr">
                <a:noFill/>
                <a:round/>
                <a:headEnd/>
                <a:tailEnd/>
              </a:ln>
              <a:effectLst/>
            </p:spPr>
            <p:txBody>
              <a:bodyPr wrap="none" anchor="ctr"/>
              <a:lstStyle/>
              <a:p>
                <a:pPr algn="ctr"/>
                <a:r>
                  <a:rPr lang="zh-CN" altLang="en-US" sz="1400" kern="0">
                    <a:solidFill>
                      <a:srgbClr val="FFFFFF"/>
                    </a:solidFill>
                    <a:latin typeface="Impact" pitchFamily="34" charset="0"/>
                    <a:ea typeface="微软雅黑" pitchFamily="34" charset="-122"/>
                  </a:rPr>
                  <a:t>文本</a:t>
                </a:r>
                <a:r>
                  <a:rPr lang="en-US" altLang="zh-CN" sz="1400" kern="0" dirty="0">
                    <a:solidFill>
                      <a:srgbClr val="FFFFFF"/>
                    </a:solidFill>
                    <a:latin typeface="Impact" pitchFamily="34" charset="0"/>
                    <a:ea typeface="微软雅黑" pitchFamily="34" charset="-122"/>
                  </a:rPr>
                  <a:t>2</a:t>
                </a:r>
                <a:endParaRPr lang="zh-CN" altLang="en-US" sz="1400" kern="0" dirty="0">
                  <a:solidFill>
                    <a:srgbClr val="FFFFFF"/>
                  </a:solidFill>
                  <a:latin typeface="Impact" pitchFamily="34" charset="0"/>
                  <a:ea typeface="微软雅黑" pitchFamily="34" charset="-122"/>
                </a:endParaRPr>
              </a:p>
            </p:txBody>
          </p:sp>
          <p:sp>
            <p:nvSpPr>
              <p:cNvPr id="44" name="Oval 10"/>
              <p:cNvSpPr>
                <a:spLocks noChangeArrowheads="1"/>
              </p:cNvSpPr>
              <p:nvPr/>
            </p:nvSpPr>
            <p:spPr bwMode="gray">
              <a:xfrm>
                <a:off x="1743782" y="2920958"/>
                <a:ext cx="583406" cy="583406"/>
              </a:xfrm>
              <a:prstGeom prst="ellipse">
                <a:avLst/>
              </a:prstGeom>
              <a:solidFill>
                <a:schemeClr val="accent2">
                  <a:lumMod val="75000"/>
                </a:schemeClr>
              </a:solidFill>
              <a:ln w="38100" algn="ctr">
                <a:noFill/>
                <a:round/>
                <a:headEnd/>
                <a:tailEnd/>
              </a:ln>
              <a:effectLst/>
            </p:spPr>
            <p:txBody>
              <a:bodyPr wrap="none" anchor="ctr"/>
              <a:lstStyle/>
              <a:p>
                <a:pPr algn="ctr"/>
                <a:r>
                  <a:rPr lang="zh-CN" altLang="en-US" sz="1400" kern="0">
                    <a:solidFill>
                      <a:srgbClr val="FFFFFF"/>
                    </a:solidFill>
                    <a:latin typeface="Impact" pitchFamily="34" charset="0"/>
                    <a:ea typeface="微软雅黑" pitchFamily="34" charset="-122"/>
                  </a:rPr>
                  <a:t>文本</a:t>
                </a:r>
                <a:r>
                  <a:rPr lang="en-US" altLang="zh-CN" sz="1400" kern="0" dirty="0">
                    <a:solidFill>
                      <a:srgbClr val="FFFFFF"/>
                    </a:solidFill>
                    <a:latin typeface="Impact" pitchFamily="34" charset="0"/>
                    <a:ea typeface="微软雅黑" pitchFamily="34" charset="-122"/>
                  </a:rPr>
                  <a:t>3</a:t>
                </a:r>
                <a:endParaRPr lang="zh-CN" altLang="en-US" sz="1400" kern="0" dirty="0">
                  <a:solidFill>
                    <a:srgbClr val="FFFFFF"/>
                  </a:solidFill>
                  <a:latin typeface="Impact" pitchFamily="34" charset="0"/>
                  <a:ea typeface="微软雅黑" pitchFamily="34" charset="-122"/>
                </a:endParaRPr>
              </a:p>
            </p:txBody>
          </p:sp>
        </p:grpSp>
        <p:sp>
          <p:nvSpPr>
            <p:cNvPr id="38" name="Oval 7"/>
            <p:cNvSpPr>
              <a:spLocks noChangeArrowheads="1"/>
            </p:cNvSpPr>
            <p:nvPr/>
          </p:nvSpPr>
          <p:spPr bwMode="gray">
            <a:xfrm>
              <a:off x="2742717" y="3440070"/>
              <a:ext cx="857250" cy="857250"/>
            </a:xfrm>
            <a:prstGeom prst="ellipse">
              <a:avLst/>
            </a:prstGeom>
            <a:solidFill>
              <a:schemeClr val="accent2">
                <a:lumMod val="75000"/>
              </a:schemeClr>
            </a:solidFill>
            <a:ln w="38100" algn="ctr">
              <a:noFill/>
              <a:round/>
              <a:headEnd/>
              <a:tailEnd/>
            </a:ln>
            <a:effectLst/>
          </p:spPr>
          <p:txBody>
            <a:bodyPr wrap="square" anchor="ctr"/>
            <a:lstStyle/>
            <a:p>
              <a:pPr algn="ctr"/>
              <a:r>
                <a:rPr lang="zh-CN" altLang="en-US" sz="1400" kern="0" dirty="0">
                  <a:solidFill>
                    <a:srgbClr val="FFFFFF"/>
                  </a:solidFill>
                  <a:latin typeface="Impact" pitchFamily="34" charset="0"/>
                  <a:ea typeface="微软雅黑" pitchFamily="34" charset="-122"/>
                </a:rPr>
                <a:t>添加文本</a:t>
              </a:r>
              <a:r>
                <a:rPr lang="en-US" altLang="zh-CN" sz="1400" kern="0" dirty="0">
                  <a:solidFill>
                    <a:srgbClr val="FFFFFF"/>
                  </a:solidFill>
                  <a:latin typeface="Impact" pitchFamily="34" charset="0"/>
                  <a:ea typeface="微软雅黑" pitchFamily="34" charset="-122"/>
                </a:rPr>
                <a:t>2</a:t>
              </a:r>
              <a:endParaRPr lang="zh-CN" altLang="en-US" sz="1400" kern="0" dirty="0">
                <a:solidFill>
                  <a:srgbClr val="FFFFFF"/>
                </a:solidFill>
                <a:latin typeface="Impact" pitchFamily="34" charset="0"/>
                <a:ea typeface="微软雅黑" pitchFamily="34" charset="-122"/>
              </a:endParaRPr>
            </a:p>
          </p:txBody>
        </p:sp>
      </p:grpSp>
      <p:sp>
        <p:nvSpPr>
          <p:cNvPr id="50" name="矩形 49"/>
          <p:cNvSpPr/>
          <p:nvPr/>
        </p:nvSpPr>
        <p:spPr>
          <a:xfrm>
            <a:off x="8327413" y="2738285"/>
            <a:ext cx="2764631" cy="2332946"/>
          </a:xfrm>
          <a:prstGeom prst="rect">
            <a:avLst/>
          </a:prstGeom>
        </p:spPr>
        <p:txBody>
          <a:bodyPr wrap="square">
            <a:spAutoFit/>
          </a:bodyPr>
          <a:lstStyle/>
          <a:p>
            <a:pPr>
              <a:lnSpc>
                <a:spcPct val="130000"/>
              </a:lnSpc>
              <a:defRPr/>
            </a:pPr>
            <a:r>
              <a:rPr lang="zh-CN" altLang="en-US" sz="1400" kern="0" dirty="0">
                <a:solidFill>
                  <a:srgbClr val="314865"/>
                </a:solidFill>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在此录入上述图表的综合描述说明，在此录入上述图表的综合描述说明。</a:t>
            </a:r>
          </a:p>
        </p:txBody>
      </p:sp>
      <p:grpSp>
        <p:nvGrpSpPr>
          <p:cNvPr id="2" name="组合 1"/>
          <p:cNvGrpSpPr/>
          <p:nvPr/>
        </p:nvGrpSpPr>
        <p:grpSpPr>
          <a:xfrm>
            <a:off x="3830255" y="3195224"/>
            <a:ext cx="2246211" cy="2012904"/>
            <a:chOff x="3830255" y="3195224"/>
            <a:chExt cx="2246211" cy="2012904"/>
          </a:xfrm>
        </p:grpSpPr>
        <p:sp>
          <p:nvSpPr>
            <p:cNvPr id="63" name="右箭头 62"/>
            <p:cNvSpPr/>
            <p:nvPr/>
          </p:nvSpPr>
          <p:spPr>
            <a:xfrm rot="8820000">
              <a:off x="5517751" y="3195224"/>
              <a:ext cx="558715" cy="403761"/>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rot="-5400000">
              <a:off x="4667912" y="4704756"/>
              <a:ext cx="602982" cy="403761"/>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rot="1860000">
              <a:off x="3830255" y="3216312"/>
              <a:ext cx="547434" cy="403761"/>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4336779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1000" fill="hold"/>
                                        <p:tgtEl>
                                          <p:spTgt spid="35"/>
                                        </p:tgtEl>
                                        <p:attrNameLst>
                                          <p:attrName>ppt_w</p:attrName>
                                        </p:attrNameLst>
                                      </p:cBhvr>
                                      <p:tavLst>
                                        <p:tav tm="0">
                                          <p:val>
                                            <p:fltVal val="0"/>
                                          </p:val>
                                        </p:tav>
                                        <p:tav tm="100000">
                                          <p:val>
                                            <p:strVal val="#ppt_w"/>
                                          </p:val>
                                        </p:tav>
                                      </p:tavLst>
                                    </p:anim>
                                    <p:anim calcmode="lin" valueType="num">
                                      <p:cBhvr>
                                        <p:cTn id="16" dur="1000" fill="hold"/>
                                        <p:tgtEl>
                                          <p:spTgt spid="35"/>
                                        </p:tgtEl>
                                        <p:attrNameLst>
                                          <p:attrName>ppt_h</p:attrName>
                                        </p:attrNameLst>
                                      </p:cBhvr>
                                      <p:tavLst>
                                        <p:tav tm="0">
                                          <p:val>
                                            <p:fltVal val="0"/>
                                          </p:val>
                                        </p:tav>
                                        <p:tav tm="100000">
                                          <p:val>
                                            <p:strVal val="#ppt_h"/>
                                          </p:val>
                                        </p:tav>
                                      </p:tavLst>
                                    </p:anim>
                                    <p:anim calcmode="lin" valueType="num">
                                      <p:cBhvr>
                                        <p:cTn id="17" dur="1000" fill="hold"/>
                                        <p:tgtEl>
                                          <p:spTgt spid="35"/>
                                        </p:tgtEl>
                                        <p:attrNameLst>
                                          <p:attrName>style.rotation</p:attrName>
                                        </p:attrNameLst>
                                      </p:cBhvr>
                                      <p:tavLst>
                                        <p:tav tm="0">
                                          <p:val>
                                            <p:fltVal val="90"/>
                                          </p:val>
                                        </p:tav>
                                        <p:tav tm="100000">
                                          <p:val>
                                            <p:fltVal val="0"/>
                                          </p:val>
                                        </p:tav>
                                      </p:tavLst>
                                    </p:anim>
                                    <p:animEffect transition="in" filter="fade">
                                      <p:cBhvr>
                                        <p:cTn id="18" dur="1000"/>
                                        <p:tgtEl>
                                          <p:spTgt spid="35"/>
                                        </p:tgtEl>
                                      </p:cBhvr>
                                    </p:animEffect>
                                  </p:childTnLst>
                                </p:cTn>
                              </p:par>
                            </p:childTnLst>
                          </p:cTn>
                        </p:par>
                        <p:par>
                          <p:cTn id="19" fill="hold">
                            <p:stCondLst>
                              <p:cond delay="2000"/>
                            </p:stCondLst>
                            <p:childTnLst>
                              <p:par>
                                <p:cTn id="20" presetID="23" presetClass="entr" presetSubtype="272"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2/3*#ppt_w"/>
                                          </p:val>
                                        </p:tav>
                                        <p:tav tm="100000">
                                          <p:val>
                                            <p:strVal val="#ppt_w"/>
                                          </p:val>
                                        </p:tav>
                                      </p:tavLst>
                                    </p:anim>
                                    <p:anim calcmode="lin" valueType="num">
                                      <p:cBhvr>
                                        <p:cTn id="23" dur="1000" fill="hold"/>
                                        <p:tgtEl>
                                          <p:spTgt spid="36"/>
                                        </p:tgtEl>
                                        <p:attrNameLst>
                                          <p:attrName>ppt_h</p:attrName>
                                        </p:attrNameLst>
                                      </p:cBhvr>
                                      <p:tavLst>
                                        <p:tav tm="0">
                                          <p:val>
                                            <p:strVal val="2/3*#ppt_h"/>
                                          </p:val>
                                        </p:tav>
                                        <p:tav tm="100000">
                                          <p:val>
                                            <p:strVal val="#ppt_h"/>
                                          </p:val>
                                        </p:tav>
                                      </p:tavLst>
                                    </p:anim>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0"/>
                                        <p:tgtEl>
                                          <p:spTgt spid="36"/>
                                        </p:tgtEl>
                                      </p:cBhvr>
                                    </p:animEffect>
                                  </p:childTnLst>
                                </p:cTn>
                              </p:par>
                            </p:childTnLst>
                          </p:cTn>
                        </p:par>
                        <p:par>
                          <p:cTn id="27" fill="hold">
                            <p:stCondLst>
                              <p:cond delay="3000"/>
                            </p:stCondLst>
                            <p:childTnLst>
                              <p:par>
                                <p:cTn id="28" presetID="6" presetClass="entr" presetSubtype="16"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circle(in)">
                                      <p:cBhvr>
                                        <p:cTn id="30" dur="2000"/>
                                        <p:tgtEl>
                                          <p:spTgt spid="2"/>
                                        </p:tgtEl>
                                      </p:cBhvr>
                                    </p:animEffect>
                                  </p:childTnLst>
                                </p:cTn>
                              </p:par>
                            </p:childTnLst>
                          </p:cTn>
                        </p:par>
                        <p:par>
                          <p:cTn id="31" fill="hold">
                            <p:stCondLst>
                              <p:cond delay="5000"/>
                            </p:stCondLst>
                            <p:childTnLst>
                              <p:par>
                                <p:cTn id="32" presetID="2" presetClass="entr" presetSubtype="4"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500" fill="hold"/>
                                        <p:tgtEl>
                                          <p:spTgt spid="34"/>
                                        </p:tgtEl>
                                        <p:attrNameLst>
                                          <p:attrName>ppt_x</p:attrName>
                                        </p:attrNameLst>
                                      </p:cBhvr>
                                      <p:tavLst>
                                        <p:tav tm="0">
                                          <p:val>
                                            <p:strVal val="#ppt_x"/>
                                          </p:val>
                                        </p:tav>
                                        <p:tav tm="100000">
                                          <p:val>
                                            <p:strVal val="#ppt_x"/>
                                          </p:val>
                                        </p:tav>
                                      </p:tavLst>
                                    </p:anim>
                                    <p:anim calcmode="lin" valueType="num">
                                      <p:cBhvr additive="base">
                                        <p:cTn id="35" dur="500" fill="hold"/>
                                        <p:tgtEl>
                                          <p:spTgt spid="34"/>
                                        </p:tgtEl>
                                        <p:attrNameLst>
                                          <p:attrName>ppt_y</p:attrName>
                                        </p:attrNameLst>
                                      </p:cBhvr>
                                      <p:tavLst>
                                        <p:tav tm="0">
                                          <p:val>
                                            <p:strVal val="1+#ppt_h/2"/>
                                          </p:val>
                                        </p:tav>
                                        <p:tav tm="100000">
                                          <p:val>
                                            <p:strVal val="#ppt_y"/>
                                          </p:val>
                                        </p:tav>
                                      </p:tavLst>
                                    </p:anim>
                                  </p:childTnLst>
                                </p:cTn>
                              </p:par>
                            </p:childTnLst>
                          </p:cTn>
                        </p:par>
                        <p:par>
                          <p:cTn id="36" fill="hold">
                            <p:stCondLst>
                              <p:cond delay="5500"/>
                            </p:stCondLst>
                            <p:childTnLst>
                              <p:par>
                                <p:cTn id="37" presetID="2" presetClass="entr" presetSubtype="4"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par>
                          <p:cTn id="41" fill="hold">
                            <p:stCondLst>
                              <p:cond delay="6000"/>
                            </p:stCondLst>
                            <p:childTnLst>
                              <p:par>
                                <p:cTn id="42" presetID="22" presetClass="entr" presetSubtype="1" fill="hold" grpId="0" nodeType="after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up)">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P spid="34" grpId="0" animBg="1"/>
      <p:bldP spid="35" grpId="0" animBg="1"/>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46" name="组合 38"/>
          <p:cNvGrpSpPr>
            <a:grpSpLocks/>
          </p:cNvGrpSpPr>
          <p:nvPr/>
        </p:nvGrpSpPr>
        <p:grpSpPr bwMode="auto">
          <a:xfrm>
            <a:off x="2236465" y="1903909"/>
            <a:ext cx="1797814" cy="2792008"/>
            <a:chOff x="91993" y="2371460"/>
            <a:chExt cx="1743511" cy="2641716"/>
          </a:xfrm>
        </p:grpSpPr>
        <p:grpSp>
          <p:nvGrpSpPr>
            <p:cNvPr id="47" name="组合 12"/>
            <p:cNvGrpSpPr>
              <a:grpSpLocks/>
            </p:cNvGrpSpPr>
            <p:nvPr/>
          </p:nvGrpSpPr>
          <p:grpSpPr bwMode="auto">
            <a:xfrm>
              <a:off x="91993" y="2371460"/>
              <a:ext cx="1743511" cy="2641716"/>
              <a:chOff x="91993" y="2371460"/>
              <a:chExt cx="1743511" cy="2641716"/>
            </a:xfrm>
          </p:grpSpPr>
          <p:sp>
            <p:nvSpPr>
              <p:cNvPr id="49" name="矩形 48"/>
              <p:cNvSpPr/>
              <p:nvPr/>
            </p:nvSpPr>
            <p:spPr>
              <a:xfrm>
                <a:off x="107871" y="2371460"/>
                <a:ext cx="1727633" cy="2641716"/>
              </a:xfrm>
              <a:prstGeom prst="rect">
                <a:avLst/>
              </a:prstGeom>
              <a:solidFill>
                <a:schemeClr val="accent2">
                  <a:lumMod val="75000"/>
                </a:schemeClr>
              </a:solidFill>
              <a:ln w="3175" cap="flat" cmpd="sng" algn="ctr">
                <a:solidFill>
                  <a:srgbClr val="EAEAEA"/>
                </a:solidFill>
                <a:prstDash val="solid"/>
              </a:ln>
              <a:effectLst/>
            </p:spPr>
            <p:txBody>
              <a:bodyPr anchor="ctr"/>
              <a:lstStyle/>
              <a:p>
                <a:pPr algn="ctr">
                  <a:lnSpc>
                    <a:spcPct val="120000"/>
                  </a:lnSpc>
                  <a:defRPr/>
                </a:pPr>
                <a:endParaRPr lang="en-US" altLang="zh-CN" sz="1400" kern="0" dirty="0">
                  <a:solidFill>
                    <a:srgbClr val="4D4D4D"/>
                  </a:solidFill>
                  <a:latin typeface="微软雅黑" pitchFamily="34" charset="-122"/>
                  <a:ea typeface="微软雅黑" pitchFamily="34" charset="-122"/>
                </a:endParaRPr>
              </a:p>
            </p:txBody>
          </p:sp>
          <p:sp>
            <p:nvSpPr>
              <p:cNvPr id="50" name="椭圆 49"/>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400" kern="0">
                  <a:solidFill>
                    <a:srgbClr val="4D4D4D"/>
                  </a:solidFill>
                  <a:latin typeface="Impact" pitchFamily="34" charset="0"/>
                  <a:ea typeface="微软雅黑" pitchFamily="34" charset="-122"/>
                </a:endParaRPr>
              </a:p>
            </p:txBody>
          </p:sp>
          <p:sp>
            <p:nvSpPr>
              <p:cNvPr id="51" name="TextBox 9"/>
              <p:cNvSpPr txBox="1">
                <a:spLocks noChangeArrowheads="1"/>
              </p:cNvSpPr>
              <p:nvPr/>
            </p:nvSpPr>
            <p:spPr bwMode="auto">
              <a:xfrm>
                <a:off x="91993" y="2478038"/>
                <a:ext cx="1728000" cy="325916"/>
              </a:xfrm>
              <a:prstGeom prst="rect">
                <a:avLst/>
              </a:prstGeom>
              <a:noFill/>
              <a:ln w="9525">
                <a:noFill/>
                <a:miter lim="800000"/>
                <a:headEnd/>
                <a:tailEnd/>
              </a:ln>
            </p:spPr>
            <p:txBody>
              <a:bodyPr>
                <a:spAutoFit/>
              </a:bodyPr>
              <a:lstStyle/>
              <a:p>
                <a:pPr algn="ctr">
                  <a:lnSpc>
                    <a:spcPct val="120000"/>
                  </a:lnSpc>
                  <a:defRPr/>
                </a:pPr>
                <a:r>
                  <a:rPr lang="zh-CN" altLang="en-US" sz="1400" b="1" kern="0" dirty="0">
                    <a:solidFill>
                      <a:schemeClr val="bg1"/>
                    </a:solidFill>
                    <a:latin typeface="微软雅黑" pitchFamily="34" charset="-122"/>
                    <a:ea typeface="微软雅黑" pitchFamily="34" charset="-122"/>
                  </a:rPr>
                  <a:t>单击此处添加标题</a:t>
                </a:r>
              </a:p>
            </p:txBody>
          </p:sp>
          <p:sp>
            <p:nvSpPr>
              <p:cNvPr id="52" name="TextBox 19"/>
              <p:cNvSpPr txBox="1"/>
              <p:nvPr/>
            </p:nvSpPr>
            <p:spPr>
              <a:xfrm>
                <a:off x="191588" y="2801692"/>
                <a:ext cx="1617725" cy="1616211"/>
              </a:xfrm>
              <a:prstGeom prst="rect">
                <a:avLst/>
              </a:prstGeom>
              <a:noFill/>
            </p:spPr>
            <p:txBody>
              <a:bodyPr wrap="square">
                <a:spAutoFit/>
              </a:bodyPr>
              <a:lstStyle/>
              <a:p>
                <a:pPr>
                  <a:lnSpc>
                    <a:spcPct val="150000"/>
                  </a:lnSpc>
                  <a:defRPr/>
                </a:pPr>
                <a:r>
                  <a:rPr lang="zh-CN" altLang="en-US" sz="1400" kern="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grpSp>
        <p:sp>
          <p:nvSpPr>
            <p:cNvPr id="48" name="任意多边形 47"/>
            <p:cNvSpPr/>
            <p:nvPr/>
          </p:nvSpPr>
          <p:spPr>
            <a:xfrm>
              <a:off x="817662" y="4557544"/>
              <a:ext cx="308052"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23837 w 514350"/>
                <a:gd name="connsiteY5" fmla="*/ 302418 h 342900"/>
                <a:gd name="connsiteX6" fmla="*/ 66675 w 514350"/>
                <a:gd name="connsiteY6" fmla="*/ 171450 h 342900"/>
                <a:gd name="connsiteX7" fmla="*/ 0 w 514350"/>
                <a:gd name="connsiteY7" fmla="*/ 219075 h 342900"/>
                <a:gd name="connsiteX0" fmla="*/ 0 w 514350"/>
                <a:gd name="connsiteY0" fmla="*/ 228600 h 352425"/>
                <a:gd name="connsiteX1" fmla="*/ 57150 w 514350"/>
                <a:gd name="connsiteY1" fmla="*/ 219075 h 352425"/>
                <a:gd name="connsiteX2" fmla="*/ 228600 w 514350"/>
                <a:gd name="connsiteY2" fmla="*/ 352425 h 352425"/>
                <a:gd name="connsiteX3" fmla="*/ 514350 w 514350"/>
                <a:gd name="connsiteY3" fmla="*/ 19050 h 352425"/>
                <a:gd name="connsiteX4" fmla="*/ 483394 w 514350"/>
                <a:gd name="connsiteY4" fmla="*/ 0 h 352425"/>
                <a:gd name="connsiteX5" fmla="*/ 223837 w 514350"/>
                <a:gd name="connsiteY5" fmla="*/ 311943 h 352425"/>
                <a:gd name="connsiteX6" fmla="*/ 66675 w 514350"/>
                <a:gd name="connsiteY6" fmla="*/ 180975 h 352425"/>
                <a:gd name="connsiteX7" fmla="*/ 0 w 514350"/>
                <a:gd name="connsiteY7" fmla="*/ 228600 h 352425"/>
                <a:gd name="connsiteX0" fmla="*/ 0 w 514350"/>
                <a:gd name="connsiteY0" fmla="*/ 230981 h 354806"/>
                <a:gd name="connsiteX1" fmla="*/ 57150 w 514350"/>
                <a:gd name="connsiteY1" fmla="*/ 221456 h 354806"/>
                <a:gd name="connsiteX2" fmla="*/ 228600 w 514350"/>
                <a:gd name="connsiteY2" fmla="*/ 354806 h 354806"/>
                <a:gd name="connsiteX3" fmla="*/ 514350 w 514350"/>
                <a:gd name="connsiteY3" fmla="*/ 21431 h 354806"/>
                <a:gd name="connsiteX4" fmla="*/ 495300 w 514350"/>
                <a:gd name="connsiteY4" fmla="*/ 0 h 354806"/>
                <a:gd name="connsiteX5" fmla="*/ 223837 w 514350"/>
                <a:gd name="connsiteY5" fmla="*/ 314324 h 354806"/>
                <a:gd name="connsiteX6" fmla="*/ 66675 w 514350"/>
                <a:gd name="connsiteY6" fmla="*/ 183356 h 354806"/>
                <a:gd name="connsiteX7" fmla="*/ 0 w 514350"/>
                <a:gd name="connsiteY7" fmla="*/ 230981 h 354806"/>
                <a:gd name="connsiteX0" fmla="*/ 9525 w 457200"/>
                <a:gd name="connsiteY0" fmla="*/ 183356 h 354806"/>
                <a:gd name="connsiteX1" fmla="*/ 0 w 457200"/>
                <a:gd name="connsiteY1" fmla="*/ 221456 h 354806"/>
                <a:gd name="connsiteX2" fmla="*/ 171450 w 457200"/>
                <a:gd name="connsiteY2" fmla="*/ 354806 h 354806"/>
                <a:gd name="connsiteX3" fmla="*/ 457200 w 457200"/>
                <a:gd name="connsiteY3" fmla="*/ 21431 h 354806"/>
                <a:gd name="connsiteX4" fmla="*/ 438150 w 457200"/>
                <a:gd name="connsiteY4" fmla="*/ 0 h 354806"/>
                <a:gd name="connsiteX5" fmla="*/ 166687 w 457200"/>
                <a:gd name="connsiteY5" fmla="*/ 314324 h 354806"/>
                <a:gd name="connsiteX6" fmla="*/ 9525 w 457200"/>
                <a:gd name="connsiteY6" fmla="*/ 183356 h 354806"/>
                <a:gd name="connsiteX0" fmla="*/ 14288 w 457200"/>
                <a:gd name="connsiteY0" fmla="*/ 190500 h 354806"/>
                <a:gd name="connsiteX1" fmla="*/ 0 w 457200"/>
                <a:gd name="connsiteY1" fmla="*/ 221456 h 354806"/>
                <a:gd name="connsiteX2" fmla="*/ 171450 w 457200"/>
                <a:gd name="connsiteY2" fmla="*/ 354806 h 354806"/>
                <a:gd name="connsiteX3" fmla="*/ 457200 w 457200"/>
                <a:gd name="connsiteY3" fmla="*/ 21431 h 354806"/>
                <a:gd name="connsiteX4" fmla="*/ 438150 w 457200"/>
                <a:gd name="connsiteY4" fmla="*/ 0 h 354806"/>
                <a:gd name="connsiteX5" fmla="*/ 166687 w 457200"/>
                <a:gd name="connsiteY5" fmla="*/ 314324 h 354806"/>
                <a:gd name="connsiteX6" fmla="*/ 14288 w 457200"/>
                <a:gd name="connsiteY6" fmla="*/ 190500 h 354806"/>
                <a:gd name="connsiteX0" fmla="*/ 66675 w 457200"/>
                <a:gd name="connsiteY0" fmla="*/ 233363 h 354806"/>
                <a:gd name="connsiteX1" fmla="*/ 0 w 457200"/>
                <a:gd name="connsiteY1" fmla="*/ 221456 h 354806"/>
                <a:gd name="connsiteX2" fmla="*/ 171450 w 457200"/>
                <a:gd name="connsiteY2" fmla="*/ 354806 h 354806"/>
                <a:gd name="connsiteX3" fmla="*/ 457200 w 457200"/>
                <a:gd name="connsiteY3" fmla="*/ 21431 h 354806"/>
                <a:gd name="connsiteX4" fmla="*/ 438150 w 457200"/>
                <a:gd name="connsiteY4" fmla="*/ 0 h 354806"/>
                <a:gd name="connsiteX5" fmla="*/ 166687 w 457200"/>
                <a:gd name="connsiteY5" fmla="*/ 314324 h 354806"/>
                <a:gd name="connsiteX6" fmla="*/ 66675 w 457200"/>
                <a:gd name="connsiteY6" fmla="*/ 233363 h 354806"/>
                <a:gd name="connsiteX0" fmla="*/ 26193 w 416718"/>
                <a:gd name="connsiteY0" fmla="*/ 233363 h 354806"/>
                <a:gd name="connsiteX1" fmla="*/ 0 w 416718"/>
                <a:gd name="connsiteY1" fmla="*/ 245269 h 354806"/>
                <a:gd name="connsiteX2" fmla="*/ 130968 w 416718"/>
                <a:gd name="connsiteY2" fmla="*/ 354806 h 354806"/>
                <a:gd name="connsiteX3" fmla="*/ 416718 w 416718"/>
                <a:gd name="connsiteY3" fmla="*/ 21431 h 354806"/>
                <a:gd name="connsiteX4" fmla="*/ 397668 w 416718"/>
                <a:gd name="connsiteY4" fmla="*/ 0 h 354806"/>
                <a:gd name="connsiteX5" fmla="*/ 126205 w 416718"/>
                <a:gd name="connsiteY5" fmla="*/ 314324 h 354806"/>
                <a:gd name="connsiteX6" fmla="*/ 26193 w 416718"/>
                <a:gd name="connsiteY6" fmla="*/ 233363 h 354806"/>
                <a:gd name="connsiteX0" fmla="*/ 19050 w 409575"/>
                <a:gd name="connsiteY0" fmla="*/ 233363 h 354806"/>
                <a:gd name="connsiteX1" fmla="*/ 0 w 409575"/>
                <a:gd name="connsiteY1" fmla="*/ 250031 h 354806"/>
                <a:gd name="connsiteX2" fmla="*/ 123825 w 409575"/>
                <a:gd name="connsiteY2" fmla="*/ 354806 h 354806"/>
                <a:gd name="connsiteX3" fmla="*/ 409575 w 409575"/>
                <a:gd name="connsiteY3" fmla="*/ 21431 h 354806"/>
                <a:gd name="connsiteX4" fmla="*/ 390525 w 409575"/>
                <a:gd name="connsiteY4" fmla="*/ 0 h 354806"/>
                <a:gd name="connsiteX5" fmla="*/ 119062 w 409575"/>
                <a:gd name="connsiteY5" fmla="*/ 314324 h 354806"/>
                <a:gd name="connsiteX6" fmla="*/ 19050 w 409575"/>
                <a:gd name="connsiteY6" fmla="*/ 233363 h 354806"/>
                <a:gd name="connsiteX0" fmla="*/ 19050 w 409575"/>
                <a:gd name="connsiteY0" fmla="*/ 211932 h 333375"/>
                <a:gd name="connsiteX1" fmla="*/ 0 w 409575"/>
                <a:gd name="connsiteY1" fmla="*/ 228600 h 333375"/>
                <a:gd name="connsiteX2" fmla="*/ 123825 w 409575"/>
                <a:gd name="connsiteY2" fmla="*/ 333375 h 333375"/>
                <a:gd name="connsiteX3" fmla="*/ 409575 w 409575"/>
                <a:gd name="connsiteY3" fmla="*/ 0 h 333375"/>
                <a:gd name="connsiteX4" fmla="*/ 314325 w 409575"/>
                <a:gd name="connsiteY4" fmla="*/ 64294 h 333375"/>
                <a:gd name="connsiteX5" fmla="*/ 119062 w 409575"/>
                <a:gd name="connsiteY5" fmla="*/ 292893 h 333375"/>
                <a:gd name="connsiteX6" fmla="*/ 19050 w 409575"/>
                <a:gd name="connsiteY6" fmla="*/ 211932 h 333375"/>
                <a:gd name="connsiteX0" fmla="*/ 19050 w 338138"/>
                <a:gd name="connsiteY0" fmla="*/ 147638 h 269081"/>
                <a:gd name="connsiteX1" fmla="*/ 0 w 338138"/>
                <a:gd name="connsiteY1" fmla="*/ 164306 h 269081"/>
                <a:gd name="connsiteX2" fmla="*/ 123825 w 338138"/>
                <a:gd name="connsiteY2" fmla="*/ 269081 h 269081"/>
                <a:gd name="connsiteX3" fmla="*/ 338138 w 338138"/>
                <a:gd name="connsiteY3" fmla="*/ 19050 h 269081"/>
                <a:gd name="connsiteX4" fmla="*/ 314325 w 338138"/>
                <a:gd name="connsiteY4" fmla="*/ 0 h 269081"/>
                <a:gd name="connsiteX5" fmla="*/ 119062 w 338138"/>
                <a:gd name="connsiteY5" fmla="*/ 228599 h 269081"/>
                <a:gd name="connsiteX6" fmla="*/ 19050 w 338138"/>
                <a:gd name="connsiteY6" fmla="*/ 147638 h 269081"/>
                <a:gd name="connsiteX0" fmla="*/ 18317 w 338138"/>
                <a:gd name="connsiteY0" fmla="*/ 144704 h 269081"/>
                <a:gd name="connsiteX1" fmla="*/ 0 w 338138"/>
                <a:gd name="connsiteY1" fmla="*/ 164306 h 269081"/>
                <a:gd name="connsiteX2" fmla="*/ 123825 w 338138"/>
                <a:gd name="connsiteY2" fmla="*/ 269081 h 269081"/>
                <a:gd name="connsiteX3" fmla="*/ 338138 w 338138"/>
                <a:gd name="connsiteY3" fmla="*/ 19050 h 269081"/>
                <a:gd name="connsiteX4" fmla="*/ 314325 w 338138"/>
                <a:gd name="connsiteY4" fmla="*/ 0 h 269081"/>
                <a:gd name="connsiteX5" fmla="*/ 119062 w 338138"/>
                <a:gd name="connsiteY5" fmla="*/ 228599 h 269081"/>
                <a:gd name="connsiteX6" fmla="*/ 18317 w 338138"/>
                <a:gd name="connsiteY6" fmla="*/ 144704 h 269081"/>
                <a:gd name="connsiteX0" fmla="*/ 27181 w 338138"/>
                <a:gd name="connsiteY0" fmla="*/ 135840 h 269081"/>
                <a:gd name="connsiteX1" fmla="*/ 0 w 338138"/>
                <a:gd name="connsiteY1" fmla="*/ 164306 h 269081"/>
                <a:gd name="connsiteX2" fmla="*/ 123825 w 338138"/>
                <a:gd name="connsiteY2" fmla="*/ 269081 h 269081"/>
                <a:gd name="connsiteX3" fmla="*/ 338138 w 338138"/>
                <a:gd name="connsiteY3" fmla="*/ 19050 h 269081"/>
                <a:gd name="connsiteX4" fmla="*/ 314325 w 338138"/>
                <a:gd name="connsiteY4" fmla="*/ 0 h 269081"/>
                <a:gd name="connsiteX5" fmla="*/ 119062 w 338138"/>
                <a:gd name="connsiteY5" fmla="*/ 228599 h 269081"/>
                <a:gd name="connsiteX6" fmla="*/ 27181 w 338138"/>
                <a:gd name="connsiteY6" fmla="*/ 135840 h 269081"/>
                <a:gd name="connsiteX0" fmla="*/ 27181 w 338138"/>
                <a:gd name="connsiteY0" fmla="*/ 135840 h 269081"/>
                <a:gd name="connsiteX1" fmla="*/ 0 w 338138"/>
                <a:gd name="connsiteY1" fmla="*/ 164306 h 269081"/>
                <a:gd name="connsiteX2" fmla="*/ 123825 w 338138"/>
                <a:gd name="connsiteY2" fmla="*/ 269081 h 269081"/>
                <a:gd name="connsiteX3" fmla="*/ 338138 w 338138"/>
                <a:gd name="connsiteY3" fmla="*/ 19050 h 269081"/>
                <a:gd name="connsiteX4" fmla="*/ 314325 w 338138"/>
                <a:gd name="connsiteY4" fmla="*/ 0 h 269081"/>
                <a:gd name="connsiteX5" fmla="*/ 117092 w 338138"/>
                <a:gd name="connsiteY5" fmla="*/ 206931 h 269081"/>
                <a:gd name="connsiteX6" fmla="*/ 27181 w 338138"/>
                <a:gd name="connsiteY6" fmla="*/ 135840 h 269081"/>
                <a:gd name="connsiteX0" fmla="*/ 27181 w 338138"/>
                <a:gd name="connsiteY0" fmla="*/ 139780 h 273021"/>
                <a:gd name="connsiteX1" fmla="*/ 0 w 338138"/>
                <a:gd name="connsiteY1" fmla="*/ 168246 h 273021"/>
                <a:gd name="connsiteX2" fmla="*/ 123825 w 338138"/>
                <a:gd name="connsiteY2" fmla="*/ 273021 h 273021"/>
                <a:gd name="connsiteX3" fmla="*/ 338138 w 338138"/>
                <a:gd name="connsiteY3" fmla="*/ 22990 h 273021"/>
                <a:gd name="connsiteX4" fmla="*/ 307431 w 338138"/>
                <a:gd name="connsiteY4" fmla="*/ 0 h 273021"/>
                <a:gd name="connsiteX5" fmla="*/ 117092 w 338138"/>
                <a:gd name="connsiteY5" fmla="*/ 210871 h 273021"/>
                <a:gd name="connsiteX6" fmla="*/ 27181 w 338138"/>
                <a:gd name="connsiteY6" fmla="*/ 139780 h 273021"/>
                <a:gd name="connsiteX0" fmla="*/ 27181 w 338138"/>
                <a:gd name="connsiteY0" fmla="*/ 140765 h 274006"/>
                <a:gd name="connsiteX1" fmla="*/ 0 w 338138"/>
                <a:gd name="connsiteY1" fmla="*/ 169231 h 274006"/>
                <a:gd name="connsiteX2" fmla="*/ 123825 w 338138"/>
                <a:gd name="connsiteY2" fmla="*/ 274006 h 274006"/>
                <a:gd name="connsiteX3" fmla="*/ 338138 w 338138"/>
                <a:gd name="connsiteY3" fmla="*/ 23975 h 274006"/>
                <a:gd name="connsiteX4" fmla="*/ 303491 w 338138"/>
                <a:gd name="connsiteY4" fmla="*/ 0 h 274006"/>
                <a:gd name="connsiteX5" fmla="*/ 117092 w 338138"/>
                <a:gd name="connsiteY5" fmla="*/ 211856 h 274006"/>
                <a:gd name="connsiteX6" fmla="*/ 27181 w 338138"/>
                <a:gd name="connsiteY6" fmla="*/ 140765 h 274006"/>
                <a:gd name="connsiteX0" fmla="*/ 29151 w 338138"/>
                <a:gd name="connsiteY0" fmla="*/ 139780 h 274006"/>
                <a:gd name="connsiteX1" fmla="*/ 0 w 338138"/>
                <a:gd name="connsiteY1" fmla="*/ 169231 h 274006"/>
                <a:gd name="connsiteX2" fmla="*/ 123825 w 338138"/>
                <a:gd name="connsiteY2" fmla="*/ 274006 h 274006"/>
                <a:gd name="connsiteX3" fmla="*/ 338138 w 338138"/>
                <a:gd name="connsiteY3" fmla="*/ 23975 h 274006"/>
                <a:gd name="connsiteX4" fmla="*/ 303491 w 338138"/>
                <a:gd name="connsiteY4" fmla="*/ 0 h 274006"/>
                <a:gd name="connsiteX5" fmla="*/ 117092 w 338138"/>
                <a:gd name="connsiteY5" fmla="*/ 211856 h 274006"/>
                <a:gd name="connsiteX6" fmla="*/ 29151 w 338138"/>
                <a:gd name="connsiteY6" fmla="*/ 139780 h 274006"/>
                <a:gd name="connsiteX0" fmla="*/ 32106 w 338138"/>
                <a:gd name="connsiteY0" fmla="*/ 137811 h 274006"/>
                <a:gd name="connsiteX1" fmla="*/ 0 w 338138"/>
                <a:gd name="connsiteY1" fmla="*/ 169231 h 274006"/>
                <a:gd name="connsiteX2" fmla="*/ 123825 w 338138"/>
                <a:gd name="connsiteY2" fmla="*/ 274006 h 274006"/>
                <a:gd name="connsiteX3" fmla="*/ 338138 w 338138"/>
                <a:gd name="connsiteY3" fmla="*/ 23975 h 274006"/>
                <a:gd name="connsiteX4" fmla="*/ 303491 w 338138"/>
                <a:gd name="connsiteY4" fmla="*/ 0 h 274006"/>
                <a:gd name="connsiteX5" fmla="*/ 117092 w 338138"/>
                <a:gd name="connsiteY5" fmla="*/ 211856 h 274006"/>
                <a:gd name="connsiteX6" fmla="*/ 32106 w 338138"/>
                <a:gd name="connsiteY6" fmla="*/ 137811 h 274006"/>
                <a:gd name="connsiteX0" fmla="*/ 32106 w 338138"/>
                <a:gd name="connsiteY0" fmla="*/ 140766 h 276961"/>
                <a:gd name="connsiteX1" fmla="*/ 0 w 338138"/>
                <a:gd name="connsiteY1" fmla="*/ 172186 h 276961"/>
                <a:gd name="connsiteX2" fmla="*/ 123825 w 338138"/>
                <a:gd name="connsiteY2" fmla="*/ 276961 h 276961"/>
                <a:gd name="connsiteX3" fmla="*/ 338138 w 338138"/>
                <a:gd name="connsiteY3" fmla="*/ 26930 h 276961"/>
                <a:gd name="connsiteX4" fmla="*/ 302506 w 338138"/>
                <a:gd name="connsiteY4" fmla="*/ 0 h 276961"/>
                <a:gd name="connsiteX5" fmla="*/ 117092 w 338138"/>
                <a:gd name="connsiteY5" fmla="*/ 214811 h 276961"/>
                <a:gd name="connsiteX6" fmla="*/ 32106 w 338138"/>
                <a:gd name="connsiteY6" fmla="*/ 140766 h 2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2B2E30"/>
            </a:solidFill>
            <a:ln w="25400" cap="flat" cmpd="sng" algn="ctr">
              <a:noFill/>
              <a:prstDash val="solid"/>
            </a:ln>
            <a:effectLst/>
          </p:spPr>
          <p:txBody>
            <a:bodyPr anchor="ctr"/>
            <a:lstStyle/>
            <a:p>
              <a:pPr algn="ctr">
                <a:lnSpc>
                  <a:spcPct val="120000"/>
                </a:lnSpc>
                <a:defRPr/>
              </a:pPr>
              <a:endParaRPr lang="zh-CN" altLang="en-US" sz="1400" b="1" kern="0">
                <a:solidFill>
                  <a:sysClr val="window" lastClr="FFFFFF"/>
                </a:solidFill>
                <a:latin typeface="微软雅黑" pitchFamily="34" charset="-122"/>
                <a:ea typeface="微软雅黑" pitchFamily="34" charset="-122"/>
              </a:endParaRPr>
            </a:p>
          </p:txBody>
        </p:sp>
      </p:grpSp>
      <p:grpSp>
        <p:nvGrpSpPr>
          <p:cNvPr id="54" name="组合 53"/>
          <p:cNvGrpSpPr/>
          <p:nvPr/>
        </p:nvGrpSpPr>
        <p:grpSpPr>
          <a:xfrm>
            <a:off x="4069700" y="1922071"/>
            <a:ext cx="1783079" cy="2766599"/>
            <a:chOff x="2551511" y="1778794"/>
            <a:chExt cx="1296591" cy="1981200"/>
          </a:xfrm>
          <a:solidFill>
            <a:srgbClr val="E2E9E9"/>
          </a:solidFill>
        </p:grpSpPr>
        <p:grpSp>
          <p:nvGrpSpPr>
            <p:cNvPr id="55" name="组合 7"/>
            <p:cNvGrpSpPr>
              <a:grpSpLocks/>
            </p:cNvGrpSpPr>
            <p:nvPr/>
          </p:nvGrpSpPr>
          <p:grpSpPr bwMode="auto">
            <a:xfrm>
              <a:off x="2551511" y="1778794"/>
              <a:ext cx="1296591" cy="1981200"/>
              <a:chOff x="1907704" y="2371460"/>
              <a:chExt cx="1728001" cy="2641716"/>
            </a:xfrm>
            <a:grpFill/>
          </p:grpSpPr>
          <p:sp>
            <p:nvSpPr>
              <p:cNvPr id="57" name="矩形 56"/>
              <p:cNvSpPr/>
              <p:nvPr/>
            </p:nvSpPr>
            <p:spPr>
              <a:xfrm>
                <a:off x="1907705" y="2371460"/>
                <a:ext cx="1728000" cy="2641716"/>
              </a:xfrm>
              <a:prstGeom prst="rect">
                <a:avLst/>
              </a:prstGeom>
              <a:solidFill>
                <a:schemeClr val="bg1"/>
              </a:solidFill>
              <a:ln w="25400" cap="flat" cmpd="sng" algn="ctr">
                <a:solidFill>
                  <a:schemeClr val="accent2">
                    <a:lumMod val="75000"/>
                  </a:schemeClr>
                </a:solidFill>
                <a:prstDash val="solid"/>
              </a:ln>
              <a:effectLst/>
            </p:spPr>
            <p:txBody>
              <a:bodyPr anchor="ctr"/>
              <a:lstStyle/>
              <a:p>
                <a:pPr algn="ctr">
                  <a:lnSpc>
                    <a:spcPct val="120000"/>
                  </a:lnSpc>
                  <a:defRPr/>
                </a:pPr>
                <a:endParaRPr lang="zh-CN" altLang="en-US" sz="1400" b="1" kern="0" dirty="0">
                  <a:solidFill>
                    <a:sysClr val="window" lastClr="FFFFFF"/>
                  </a:solidFill>
                  <a:latin typeface="微软雅黑" pitchFamily="34" charset="-122"/>
                  <a:ea typeface="微软雅黑" pitchFamily="34" charset="-122"/>
                </a:endParaRPr>
              </a:p>
            </p:txBody>
          </p:sp>
          <p:sp>
            <p:nvSpPr>
              <p:cNvPr id="58" name="TextBox 1"/>
              <p:cNvSpPr txBox="1">
                <a:spLocks noChangeArrowheads="1"/>
              </p:cNvSpPr>
              <p:nvPr/>
            </p:nvSpPr>
            <p:spPr bwMode="auto">
              <a:xfrm>
                <a:off x="1907704" y="2478038"/>
                <a:ext cx="1728000" cy="305589"/>
              </a:xfrm>
              <a:prstGeom prst="rect">
                <a:avLst/>
              </a:prstGeom>
              <a:noFill/>
              <a:ln w="9525">
                <a:noFill/>
                <a:miter lim="800000"/>
                <a:headEnd/>
                <a:tailEnd/>
              </a:ln>
            </p:spPr>
            <p:txBody>
              <a:bodyPr>
                <a:spAutoFit/>
              </a:bodyPr>
              <a:lstStyle/>
              <a:p>
                <a:pPr algn="ctr">
                  <a:lnSpc>
                    <a:spcPct val="120000"/>
                  </a:lnSpc>
                  <a:defRPr/>
                </a:pPr>
                <a:r>
                  <a:rPr lang="zh-CN" altLang="en-US" sz="1400" b="1" kern="0" dirty="0">
                    <a:solidFill>
                      <a:schemeClr val="accent2">
                        <a:lumMod val="75000"/>
                      </a:schemeClr>
                    </a:solidFill>
                    <a:latin typeface="微软雅黑" pitchFamily="34" charset="-122"/>
                    <a:ea typeface="微软雅黑" pitchFamily="34" charset="-122"/>
                  </a:rPr>
                  <a:t>单击此处添加标题</a:t>
                </a:r>
              </a:p>
            </p:txBody>
          </p:sp>
          <p:sp>
            <p:nvSpPr>
              <p:cNvPr id="59" name="TextBox 4"/>
              <p:cNvSpPr txBox="1"/>
              <p:nvPr/>
            </p:nvSpPr>
            <p:spPr>
              <a:xfrm>
                <a:off x="1945095" y="2801692"/>
                <a:ext cx="1659695" cy="1631054"/>
              </a:xfrm>
              <a:prstGeom prst="rect">
                <a:avLst/>
              </a:prstGeom>
              <a:noFill/>
            </p:spPr>
            <p:txBody>
              <a:bodyPr wrap="square">
                <a:spAutoFit/>
              </a:bodyPr>
              <a:lstStyle/>
              <a:p>
                <a:pPr>
                  <a:lnSpc>
                    <a:spcPct val="150000"/>
                  </a:lnSpc>
                  <a:defRPr/>
                </a:pPr>
                <a:r>
                  <a:rPr lang="zh-CN" altLang="en-US" sz="1400" kern="0" dirty="0">
                    <a:solidFill>
                      <a:srgbClr val="314865"/>
                    </a:solidFill>
                    <a:latin typeface="微软雅黑" pitchFamily="34" charset="-122"/>
                    <a:ea typeface="微软雅黑" pitchFamily="34" charset="-122"/>
                  </a:rPr>
                  <a:t>您的内容打在这里，或者通过复制您的文本后，在此框中选择粘贴，并选择只保留文字。</a:t>
                </a:r>
              </a:p>
            </p:txBody>
          </p:sp>
          <p:sp>
            <p:nvSpPr>
              <p:cNvPr id="61" name="椭圆 60"/>
              <p:cNvSpPr/>
              <p:nvPr/>
            </p:nvSpPr>
            <p:spPr>
              <a:xfrm>
                <a:off x="2525241" y="4437112"/>
                <a:ext cx="492927" cy="492927"/>
              </a:xfrm>
              <a:prstGeom prst="ellipse">
                <a:avLst/>
              </a:prstGeom>
              <a:grpFill/>
              <a:ln w="3175" cap="flat" cmpd="sng" algn="ctr">
                <a:solidFill>
                  <a:srgbClr val="314865"/>
                </a:solidFill>
                <a:prstDash val="solid"/>
              </a:ln>
              <a:effectLst/>
            </p:spPr>
            <p:txBody>
              <a:bodyPr anchor="ctr"/>
              <a:lstStyle/>
              <a:p>
                <a:pPr algn="ctr">
                  <a:lnSpc>
                    <a:spcPct val="120000"/>
                  </a:lnSpc>
                  <a:defRPr/>
                </a:pPr>
                <a:endParaRPr lang="zh-CN" altLang="en-US" sz="1400" kern="0">
                  <a:solidFill>
                    <a:srgbClr val="4D4D4D"/>
                  </a:solidFill>
                  <a:latin typeface="Impact" pitchFamily="34" charset="0"/>
                  <a:ea typeface="微软雅黑" pitchFamily="34" charset="-122"/>
                </a:endParaRPr>
              </a:p>
            </p:txBody>
          </p:sp>
        </p:grpSp>
        <p:sp>
          <p:nvSpPr>
            <p:cNvPr id="56" name="乘号 55"/>
            <p:cNvSpPr/>
            <p:nvPr/>
          </p:nvSpPr>
          <p:spPr>
            <a:xfrm>
              <a:off x="3043238" y="3346847"/>
              <a:ext cx="323850" cy="323850"/>
            </a:xfrm>
            <a:prstGeom prst="mathMultiply">
              <a:avLst>
                <a:gd name="adj1" fmla="val 11712"/>
              </a:avLst>
            </a:prstGeom>
            <a:solidFill>
              <a:srgbClr val="314865"/>
            </a:solidFill>
            <a:ln w="3175" cap="flat" cmpd="sng" algn="ctr">
              <a:noFill/>
              <a:prstDash val="solid"/>
            </a:ln>
            <a:effectLst/>
          </p:spPr>
          <p:txBody>
            <a:bodyPr anchor="ctr"/>
            <a:lstStyle/>
            <a:p>
              <a:pPr algn="ctr">
                <a:lnSpc>
                  <a:spcPct val="120000"/>
                </a:lnSpc>
                <a:defRPr/>
              </a:pPr>
              <a:endParaRPr lang="zh-CN" altLang="en-US" sz="1400" kern="0">
                <a:solidFill>
                  <a:srgbClr val="4D4D4D"/>
                </a:solidFill>
                <a:latin typeface="微软雅黑" pitchFamily="34" charset="-122"/>
                <a:ea typeface="微软雅黑" pitchFamily="34" charset="-122"/>
              </a:endParaRPr>
            </a:p>
          </p:txBody>
        </p:sp>
      </p:grpSp>
      <p:grpSp>
        <p:nvGrpSpPr>
          <p:cNvPr id="62" name="组合 37"/>
          <p:cNvGrpSpPr>
            <a:grpSpLocks/>
          </p:cNvGrpSpPr>
          <p:nvPr/>
        </p:nvGrpSpPr>
        <p:grpSpPr bwMode="auto">
          <a:xfrm>
            <a:off x="5878735" y="1905288"/>
            <a:ext cx="1797814" cy="2792008"/>
            <a:chOff x="3649273" y="2371460"/>
            <a:chExt cx="1743511" cy="2641716"/>
          </a:xfrm>
          <a:effectLst/>
        </p:grpSpPr>
        <p:grpSp>
          <p:nvGrpSpPr>
            <p:cNvPr id="63" name="组合 20"/>
            <p:cNvGrpSpPr>
              <a:grpSpLocks/>
            </p:cNvGrpSpPr>
            <p:nvPr/>
          </p:nvGrpSpPr>
          <p:grpSpPr bwMode="auto">
            <a:xfrm>
              <a:off x="3649273" y="2371460"/>
              <a:ext cx="1743511" cy="2641716"/>
              <a:chOff x="91993" y="2371460"/>
              <a:chExt cx="1743511" cy="2641716"/>
            </a:xfrm>
          </p:grpSpPr>
          <p:sp>
            <p:nvSpPr>
              <p:cNvPr id="65" name="矩形 64"/>
              <p:cNvSpPr/>
              <p:nvPr/>
            </p:nvSpPr>
            <p:spPr>
              <a:xfrm>
                <a:off x="107871" y="2371460"/>
                <a:ext cx="1727633" cy="2641716"/>
              </a:xfrm>
              <a:prstGeom prst="rect">
                <a:avLst/>
              </a:prstGeom>
              <a:solidFill>
                <a:schemeClr val="accent2">
                  <a:lumMod val="75000"/>
                </a:schemeClr>
              </a:solidFill>
              <a:ln w="3175" cap="flat" cmpd="sng" algn="ctr">
                <a:solidFill>
                  <a:srgbClr val="EAEAEA"/>
                </a:solidFill>
                <a:prstDash val="solid"/>
              </a:ln>
              <a:effectLst/>
            </p:spPr>
            <p:txBody>
              <a:bodyPr anchor="ctr"/>
              <a:lstStyle/>
              <a:p>
                <a:pPr algn="ctr">
                  <a:lnSpc>
                    <a:spcPct val="120000"/>
                  </a:lnSpc>
                  <a:defRPr/>
                </a:pPr>
                <a:endParaRPr lang="en-US" altLang="zh-CN" sz="1400" kern="0" dirty="0">
                  <a:solidFill>
                    <a:srgbClr val="4D4D4D"/>
                  </a:solidFill>
                  <a:latin typeface="微软雅黑" pitchFamily="34" charset="-122"/>
                  <a:ea typeface="微软雅黑" pitchFamily="34" charset="-122"/>
                </a:endParaRPr>
              </a:p>
            </p:txBody>
          </p:sp>
          <p:sp>
            <p:nvSpPr>
              <p:cNvPr id="66" name="椭圆 65"/>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400" kern="0">
                  <a:solidFill>
                    <a:srgbClr val="4D4D4D"/>
                  </a:solidFill>
                  <a:latin typeface="Impact" pitchFamily="34" charset="0"/>
                  <a:ea typeface="微软雅黑" pitchFamily="34" charset="-122"/>
                </a:endParaRPr>
              </a:p>
            </p:txBody>
          </p:sp>
          <p:sp>
            <p:nvSpPr>
              <p:cNvPr id="67" name="TextBox 23"/>
              <p:cNvSpPr txBox="1">
                <a:spLocks noChangeArrowheads="1"/>
              </p:cNvSpPr>
              <p:nvPr/>
            </p:nvSpPr>
            <p:spPr bwMode="auto">
              <a:xfrm>
                <a:off x="91993" y="2478038"/>
                <a:ext cx="1728000" cy="325962"/>
              </a:xfrm>
              <a:prstGeom prst="rect">
                <a:avLst/>
              </a:prstGeom>
              <a:noFill/>
              <a:ln w="9525">
                <a:noFill/>
                <a:miter lim="800000"/>
                <a:headEnd/>
                <a:tailEnd/>
              </a:ln>
            </p:spPr>
            <p:txBody>
              <a:bodyPr>
                <a:spAutoFit/>
              </a:bodyPr>
              <a:lstStyle/>
              <a:p>
                <a:pPr algn="ctr">
                  <a:lnSpc>
                    <a:spcPct val="120000"/>
                  </a:lnSpc>
                  <a:defRPr/>
                </a:pPr>
                <a:r>
                  <a:rPr lang="zh-CN" altLang="en-US" sz="1400" b="1" kern="0" dirty="0">
                    <a:solidFill>
                      <a:schemeClr val="bg1"/>
                    </a:solidFill>
                    <a:latin typeface="微软雅黑" pitchFamily="34" charset="-122"/>
                    <a:ea typeface="微软雅黑" pitchFamily="34" charset="-122"/>
                  </a:rPr>
                  <a:t>单击此处添加标题</a:t>
                </a:r>
              </a:p>
            </p:txBody>
          </p:sp>
          <p:sp>
            <p:nvSpPr>
              <p:cNvPr id="68" name="TextBox 28"/>
              <p:cNvSpPr txBox="1"/>
              <p:nvPr/>
            </p:nvSpPr>
            <p:spPr>
              <a:xfrm>
                <a:off x="175520" y="2801692"/>
                <a:ext cx="1571923" cy="1616211"/>
              </a:xfrm>
              <a:prstGeom prst="rect">
                <a:avLst/>
              </a:prstGeom>
              <a:noFill/>
            </p:spPr>
            <p:txBody>
              <a:bodyPr wrap="square">
                <a:spAutoFit/>
              </a:bodyPr>
              <a:lstStyle/>
              <a:p>
                <a:pPr>
                  <a:lnSpc>
                    <a:spcPct val="150000"/>
                  </a:lnSpc>
                  <a:defRPr/>
                </a:pPr>
                <a:r>
                  <a:rPr lang="zh-CN" altLang="en-US" sz="1400" kern="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grpSp>
        <p:sp>
          <p:nvSpPr>
            <p:cNvPr id="64" name="乘号 63"/>
            <p:cNvSpPr/>
            <p:nvPr/>
          </p:nvSpPr>
          <p:spPr>
            <a:xfrm>
              <a:off x="4313013" y="4467052"/>
              <a:ext cx="431908" cy="431819"/>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400" b="1" kern="0">
                <a:solidFill>
                  <a:sysClr val="window" lastClr="FFFFFF"/>
                </a:solidFill>
                <a:latin typeface="微软雅黑" pitchFamily="34" charset="-122"/>
                <a:ea typeface="微软雅黑" pitchFamily="34" charset="-122"/>
              </a:endParaRPr>
            </a:p>
          </p:txBody>
        </p:sp>
      </p:grpSp>
      <p:grpSp>
        <p:nvGrpSpPr>
          <p:cNvPr id="78" name="组合 77"/>
          <p:cNvGrpSpPr/>
          <p:nvPr/>
        </p:nvGrpSpPr>
        <p:grpSpPr>
          <a:xfrm>
            <a:off x="9507100" y="1903805"/>
            <a:ext cx="1797814" cy="2792008"/>
            <a:chOff x="6548440" y="1778794"/>
            <a:chExt cx="1307305" cy="1981200"/>
          </a:xfrm>
        </p:grpSpPr>
        <p:grpSp>
          <p:nvGrpSpPr>
            <p:cNvPr id="79" name="组合 26"/>
            <p:cNvGrpSpPr>
              <a:grpSpLocks/>
            </p:cNvGrpSpPr>
            <p:nvPr/>
          </p:nvGrpSpPr>
          <p:grpSpPr bwMode="auto">
            <a:xfrm>
              <a:off x="6548440" y="1778794"/>
              <a:ext cx="1307305" cy="1981200"/>
              <a:chOff x="91993" y="2371460"/>
              <a:chExt cx="1743511" cy="2641716"/>
            </a:xfrm>
          </p:grpSpPr>
          <p:sp>
            <p:nvSpPr>
              <p:cNvPr id="81" name="矩形 80"/>
              <p:cNvSpPr/>
              <p:nvPr/>
            </p:nvSpPr>
            <p:spPr>
              <a:xfrm>
                <a:off x="107871" y="2371460"/>
                <a:ext cx="1727633" cy="2641716"/>
              </a:xfrm>
              <a:prstGeom prst="rect">
                <a:avLst/>
              </a:prstGeom>
              <a:solidFill>
                <a:schemeClr val="accent2">
                  <a:lumMod val="75000"/>
                </a:schemeClr>
              </a:solidFill>
              <a:ln w="3175" cap="flat" cmpd="sng" algn="ctr">
                <a:solidFill>
                  <a:srgbClr val="EAEAEA"/>
                </a:solidFill>
                <a:prstDash val="solid"/>
              </a:ln>
              <a:effectLst/>
            </p:spPr>
            <p:txBody>
              <a:bodyPr anchor="ctr"/>
              <a:lstStyle/>
              <a:p>
                <a:pPr algn="ctr">
                  <a:lnSpc>
                    <a:spcPct val="120000"/>
                  </a:lnSpc>
                  <a:defRPr/>
                </a:pPr>
                <a:endParaRPr lang="en-US" altLang="zh-CN" sz="1400" kern="0" dirty="0">
                  <a:solidFill>
                    <a:srgbClr val="4D4D4D"/>
                  </a:solidFill>
                  <a:latin typeface="微软雅黑" pitchFamily="34" charset="-122"/>
                  <a:ea typeface="微软雅黑" pitchFamily="34" charset="-122"/>
                </a:endParaRPr>
              </a:p>
            </p:txBody>
          </p:sp>
          <p:sp>
            <p:nvSpPr>
              <p:cNvPr id="82" name="椭圆 81"/>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400" kern="0">
                  <a:solidFill>
                    <a:srgbClr val="4D4D4D"/>
                  </a:solidFill>
                  <a:latin typeface="Impact" pitchFamily="34" charset="0"/>
                  <a:ea typeface="微软雅黑" pitchFamily="34" charset="-122"/>
                </a:endParaRPr>
              </a:p>
            </p:txBody>
          </p:sp>
          <p:sp>
            <p:nvSpPr>
              <p:cNvPr id="83" name="TextBox 29"/>
              <p:cNvSpPr txBox="1">
                <a:spLocks noChangeArrowheads="1"/>
              </p:cNvSpPr>
              <p:nvPr/>
            </p:nvSpPr>
            <p:spPr bwMode="auto">
              <a:xfrm>
                <a:off x="91993" y="2478038"/>
                <a:ext cx="1728000" cy="325916"/>
              </a:xfrm>
              <a:prstGeom prst="rect">
                <a:avLst/>
              </a:prstGeom>
              <a:noFill/>
              <a:ln w="9525">
                <a:noFill/>
                <a:miter lim="800000"/>
                <a:headEnd/>
                <a:tailEnd/>
              </a:ln>
            </p:spPr>
            <p:txBody>
              <a:bodyPr>
                <a:spAutoFit/>
              </a:bodyPr>
              <a:lstStyle/>
              <a:p>
                <a:pPr algn="ctr">
                  <a:lnSpc>
                    <a:spcPct val="120000"/>
                  </a:lnSpc>
                  <a:defRPr/>
                </a:pPr>
                <a:r>
                  <a:rPr lang="zh-CN" altLang="en-US" sz="1400" b="1" kern="0" dirty="0">
                    <a:solidFill>
                      <a:schemeClr val="bg1"/>
                    </a:solidFill>
                    <a:latin typeface="微软雅黑" pitchFamily="34" charset="-122"/>
                    <a:ea typeface="微软雅黑" pitchFamily="34" charset="-122"/>
                  </a:rPr>
                  <a:t>单击此处添加标题</a:t>
                </a:r>
              </a:p>
            </p:txBody>
          </p:sp>
          <p:sp>
            <p:nvSpPr>
              <p:cNvPr id="84" name="TextBox 11"/>
              <p:cNvSpPr txBox="1"/>
              <p:nvPr/>
            </p:nvSpPr>
            <p:spPr>
              <a:xfrm>
                <a:off x="183251" y="2801692"/>
                <a:ext cx="1584815" cy="1616211"/>
              </a:xfrm>
              <a:prstGeom prst="rect">
                <a:avLst/>
              </a:prstGeom>
              <a:noFill/>
            </p:spPr>
            <p:txBody>
              <a:bodyPr wrap="square">
                <a:spAutoFit/>
              </a:bodyPr>
              <a:lstStyle/>
              <a:p>
                <a:pPr>
                  <a:lnSpc>
                    <a:spcPct val="150000"/>
                  </a:lnSpc>
                  <a:defRPr/>
                </a:pPr>
                <a:r>
                  <a:rPr lang="zh-CN" altLang="en-US" sz="1400" kern="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grpSp>
        <p:sp>
          <p:nvSpPr>
            <p:cNvPr id="80" name="乘号 79"/>
            <p:cNvSpPr/>
            <p:nvPr/>
          </p:nvSpPr>
          <p:spPr bwMode="auto">
            <a:xfrm>
              <a:off x="7045983" y="3346847"/>
              <a:ext cx="323850" cy="323850"/>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400" b="1" kern="0">
                <a:solidFill>
                  <a:schemeClr val="bg1"/>
                </a:solidFill>
                <a:latin typeface="微软雅黑" pitchFamily="34" charset="-122"/>
                <a:ea typeface="微软雅黑" pitchFamily="34" charset="-122"/>
              </a:endParaRPr>
            </a:p>
          </p:txBody>
        </p:sp>
      </p:grpSp>
      <p:grpSp>
        <p:nvGrpSpPr>
          <p:cNvPr id="6" name="组合 5"/>
          <p:cNvGrpSpPr/>
          <p:nvPr/>
        </p:nvGrpSpPr>
        <p:grpSpPr>
          <a:xfrm>
            <a:off x="7670770" y="1919574"/>
            <a:ext cx="1821631" cy="2764343"/>
            <a:chOff x="7500641" y="1919574"/>
            <a:chExt cx="1879212" cy="2764343"/>
          </a:xfrm>
        </p:grpSpPr>
        <p:grpSp>
          <p:nvGrpSpPr>
            <p:cNvPr id="70" name="组合 34"/>
            <p:cNvGrpSpPr>
              <a:grpSpLocks/>
            </p:cNvGrpSpPr>
            <p:nvPr/>
          </p:nvGrpSpPr>
          <p:grpSpPr bwMode="auto">
            <a:xfrm>
              <a:off x="7540401" y="1919574"/>
              <a:ext cx="1839452" cy="2764343"/>
              <a:chOff x="5435661" y="2371460"/>
              <a:chExt cx="1728007" cy="2633554"/>
            </a:xfrm>
          </p:grpSpPr>
          <p:grpSp>
            <p:nvGrpSpPr>
              <p:cNvPr id="71" name="组合 14"/>
              <p:cNvGrpSpPr>
                <a:grpSpLocks/>
              </p:cNvGrpSpPr>
              <p:nvPr/>
            </p:nvGrpSpPr>
            <p:grpSpPr bwMode="auto">
              <a:xfrm>
                <a:off x="5435661" y="2371460"/>
                <a:ext cx="1728007" cy="2633554"/>
                <a:chOff x="1907697" y="2371460"/>
                <a:chExt cx="1728007" cy="2633554"/>
              </a:xfrm>
            </p:grpSpPr>
            <p:sp>
              <p:nvSpPr>
                <p:cNvPr id="73" name="TextBox 16"/>
                <p:cNvSpPr txBox="1">
                  <a:spLocks noChangeArrowheads="1"/>
                </p:cNvSpPr>
                <p:nvPr/>
              </p:nvSpPr>
              <p:spPr bwMode="auto">
                <a:xfrm>
                  <a:off x="1907704" y="2478038"/>
                  <a:ext cx="1728000" cy="325962"/>
                </a:xfrm>
                <a:prstGeom prst="rect">
                  <a:avLst/>
                </a:prstGeom>
                <a:noFill/>
                <a:ln w="9525">
                  <a:noFill/>
                  <a:miter lim="800000"/>
                  <a:headEnd/>
                  <a:tailEnd/>
                </a:ln>
              </p:spPr>
              <p:txBody>
                <a:bodyPr>
                  <a:spAutoFit/>
                </a:bodyPr>
                <a:lstStyle/>
                <a:p>
                  <a:pPr algn="ctr">
                    <a:lnSpc>
                      <a:spcPct val="120000"/>
                    </a:lnSpc>
                    <a:defRPr/>
                  </a:pPr>
                  <a:r>
                    <a:rPr lang="zh-CN" altLang="en-US" sz="1400" b="1" kern="0">
                      <a:solidFill>
                        <a:srgbClr val="FFFFFF"/>
                      </a:solidFill>
                      <a:latin typeface="微软雅黑" pitchFamily="34" charset="-122"/>
                      <a:ea typeface="微软雅黑" pitchFamily="34" charset="-122"/>
                    </a:rPr>
                    <a:t>单击此处添加标题</a:t>
                  </a:r>
                </a:p>
              </p:txBody>
            </p:sp>
            <p:sp>
              <p:nvSpPr>
                <p:cNvPr id="74" name="矩形 73"/>
                <p:cNvSpPr/>
                <p:nvPr/>
              </p:nvSpPr>
              <p:spPr>
                <a:xfrm>
                  <a:off x="1907697" y="2371460"/>
                  <a:ext cx="1727996" cy="2633554"/>
                </a:xfrm>
                <a:prstGeom prst="rect">
                  <a:avLst/>
                </a:prstGeom>
                <a:solidFill>
                  <a:schemeClr val="bg1"/>
                </a:solidFill>
                <a:ln w="28575" cap="flat" cmpd="sng" algn="ctr">
                  <a:solidFill>
                    <a:schemeClr val="accent2">
                      <a:lumMod val="75000"/>
                    </a:schemeClr>
                  </a:solidFill>
                  <a:prstDash val="solid"/>
                </a:ln>
                <a:effectLst/>
              </p:spPr>
              <p:txBody>
                <a:bodyPr anchor="ctr"/>
                <a:lstStyle/>
                <a:p>
                  <a:pPr algn="ctr">
                    <a:lnSpc>
                      <a:spcPct val="120000"/>
                    </a:lnSpc>
                    <a:defRPr/>
                  </a:pPr>
                  <a:endParaRPr lang="zh-CN" altLang="en-US" sz="1400" b="1" kern="0" dirty="0">
                    <a:solidFill>
                      <a:sysClr val="window" lastClr="FFFFFF"/>
                    </a:solidFill>
                    <a:latin typeface="微软雅黑" pitchFamily="34" charset="-122"/>
                    <a:ea typeface="微软雅黑" pitchFamily="34" charset="-122"/>
                  </a:endParaRPr>
                </a:p>
              </p:txBody>
            </p:sp>
            <p:sp>
              <p:nvSpPr>
                <p:cNvPr id="75" name="TextBox 35"/>
                <p:cNvSpPr txBox="1"/>
                <p:nvPr/>
              </p:nvSpPr>
              <p:spPr>
                <a:xfrm>
                  <a:off x="1968834" y="2801692"/>
                  <a:ext cx="1615347" cy="1627342"/>
                </a:xfrm>
                <a:prstGeom prst="rect">
                  <a:avLst/>
                </a:prstGeom>
                <a:noFill/>
              </p:spPr>
              <p:txBody>
                <a:bodyPr wrap="square">
                  <a:spAutoFit/>
                </a:bodyPr>
                <a:lstStyle/>
                <a:p>
                  <a:pPr>
                    <a:lnSpc>
                      <a:spcPct val="150000"/>
                    </a:lnSpc>
                    <a:defRPr/>
                  </a:pPr>
                  <a:r>
                    <a:rPr lang="zh-CN" altLang="en-US" sz="1400" kern="0" dirty="0">
                      <a:solidFill>
                        <a:srgbClr val="314865"/>
                      </a:solidFill>
                      <a:latin typeface="微软雅黑" pitchFamily="34" charset="-122"/>
                      <a:ea typeface="微软雅黑" pitchFamily="34" charset="-122"/>
                    </a:rPr>
                    <a:t>您的内容打在这里，或者通过复制您的文本后，在此框中选择粘贴，并选择只保留文字。</a:t>
                  </a:r>
                </a:p>
              </p:txBody>
            </p:sp>
            <p:sp>
              <p:nvSpPr>
                <p:cNvPr id="77" name="椭圆 76"/>
                <p:cNvSpPr/>
                <p:nvPr/>
              </p:nvSpPr>
              <p:spPr>
                <a:xfrm>
                  <a:off x="2525241" y="4437112"/>
                  <a:ext cx="492927" cy="492927"/>
                </a:xfrm>
                <a:prstGeom prst="ellipse">
                  <a:avLst/>
                </a:prstGeom>
                <a:solidFill>
                  <a:srgbClr val="E2E9E9"/>
                </a:solidFill>
                <a:ln w="3175" cap="flat" cmpd="sng" algn="ctr">
                  <a:solidFill>
                    <a:srgbClr val="314865"/>
                  </a:solidFill>
                  <a:prstDash val="solid"/>
                </a:ln>
                <a:effectLst/>
              </p:spPr>
              <p:txBody>
                <a:bodyPr anchor="ctr"/>
                <a:lstStyle/>
                <a:p>
                  <a:pPr algn="ctr">
                    <a:lnSpc>
                      <a:spcPct val="120000"/>
                    </a:lnSpc>
                    <a:defRPr/>
                  </a:pPr>
                  <a:endParaRPr lang="zh-CN" altLang="en-US" sz="1400" kern="0">
                    <a:solidFill>
                      <a:srgbClr val="4D4D4D"/>
                    </a:solidFill>
                    <a:latin typeface="Impact" pitchFamily="34" charset="0"/>
                    <a:ea typeface="微软雅黑" pitchFamily="34" charset="-122"/>
                  </a:endParaRPr>
                </a:p>
              </p:txBody>
            </p:sp>
          </p:grpSp>
          <p:sp>
            <p:nvSpPr>
              <p:cNvPr id="72" name="任意多边形 71"/>
              <p:cNvSpPr/>
              <p:nvPr/>
            </p:nvSpPr>
            <p:spPr>
              <a:xfrm>
                <a:off x="6146544" y="4557544"/>
                <a:ext cx="306248"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23837 w 514350"/>
                  <a:gd name="connsiteY5" fmla="*/ 302418 h 342900"/>
                  <a:gd name="connsiteX6" fmla="*/ 66675 w 514350"/>
                  <a:gd name="connsiteY6" fmla="*/ 171450 h 342900"/>
                  <a:gd name="connsiteX7" fmla="*/ 0 w 514350"/>
                  <a:gd name="connsiteY7" fmla="*/ 219075 h 342900"/>
                  <a:gd name="connsiteX0" fmla="*/ 0 w 514350"/>
                  <a:gd name="connsiteY0" fmla="*/ 228600 h 352425"/>
                  <a:gd name="connsiteX1" fmla="*/ 57150 w 514350"/>
                  <a:gd name="connsiteY1" fmla="*/ 219075 h 352425"/>
                  <a:gd name="connsiteX2" fmla="*/ 228600 w 514350"/>
                  <a:gd name="connsiteY2" fmla="*/ 352425 h 352425"/>
                  <a:gd name="connsiteX3" fmla="*/ 514350 w 514350"/>
                  <a:gd name="connsiteY3" fmla="*/ 19050 h 352425"/>
                  <a:gd name="connsiteX4" fmla="*/ 483394 w 514350"/>
                  <a:gd name="connsiteY4" fmla="*/ 0 h 352425"/>
                  <a:gd name="connsiteX5" fmla="*/ 223837 w 514350"/>
                  <a:gd name="connsiteY5" fmla="*/ 311943 h 352425"/>
                  <a:gd name="connsiteX6" fmla="*/ 66675 w 514350"/>
                  <a:gd name="connsiteY6" fmla="*/ 180975 h 352425"/>
                  <a:gd name="connsiteX7" fmla="*/ 0 w 514350"/>
                  <a:gd name="connsiteY7" fmla="*/ 228600 h 352425"/>
                  <a:gd name="connsiteX0" fmla="*/ 0 w 514350"/>
                  <a:gd name="connsiteY0" fmla="*/ 230981 h 354806"/>
                  <a:gd name="connsiteX1" fmla="*/ 57150 w 514350"/>
                  <a:gd name="connsiteY1" fmla="*/ 221456 h 354806"/>
                  <a:gd name="connsiteX2" fmla="*/ 228600 w 514350"/>
                  <a:gd name="connsiteY2" fmla="*/ 354806 h 354806"/>
                  <a:gd name="connsiteX3" fmla="*/ 514350 w 514350"/>
                  <a:gd name="connsiteY3" fmla="*/ 21431 h 354806"/>
                  <a:gd name="connsiteX4" fmla="*/ 495300 w 514350"/>
                  <a:gd name="connsiteY4" fmla="*/ 0 h 354806"/>
                  <a:gd name="connsiteX5" fmla="*/ 223837 w 514350"/>
                  <a:gd name="connsiteY5" fmla="*/ 314324 h 354806"/>
                  <a:gd name="connsiteX6" fmla="*/ 66675 w 514350"/>
                  <a:gd name="connsiteY6" fmla="*/ 183356 h 354806"/>
                  <a:gd name="connsiteX7" fmla="*/ 0 w 514350"/>
                  <a:gd name="connsiteY7" fmla="*/ 230981 h 354806"/>
                  <a:gd name="connsiteX0" fmla="*/ 9525 w 457200"/>
                  <a:gd name="connsiteY0" fmla="*/ 183356 h 354806"/>
                  <a:gd name="connsiteX1" fmla="*/ 0 w 457200"/>
                  <a:gd name="connsiteY1" fmla="*/ 221456 h 354806"/>
                  <a:gd name="connsiteX2" fmla="*/ 171450 w 457200"/>
                  <a:gd name="connsiteY2" fmla="*/ 354806 h 354806"/>
                  <a:gd name="connsiteX3" fmla="*/ 457200 w 457200"/>
                  <a:gd name="connsiteY3" fmla="*/ 21431 h 354806"/>
                  <a:gd name="connsiteX4" fmla="*/ 438150 w 457200"/>
                  <a:gd name="connsiteY4" fmla="*/ 0 h 354806"/>
                  <a:gd name="connsiteX5" fmla="*/ 166687 w 457200"/>
                  <a:gd name="connsiteY5" fmla="*/ 314324 h 354806"/>
                  <a:gd name="connsiteX6" fmla="*/ 9525 w 457200"/>
                  <a:gd name="connsiteY6" fmla="*/ 183356 h 354806"/>
                  <a:gd name="connsiteX0" fmla="*/ 14288 w 457200"/>
                  <a:gd name="connsiteY0" fmla="*/ 190500 h 354806"/>
                  <a:gd name="connsiteX1" fmla="*/ 0 w 457200"/>
                  <a:gd name="connsiteY1" fmla="*/ 221456 h 354806"/>
                  <a:gd name="connsiteX2" fmla="*/ 171450 w 457200"/>
                  <a:gd name="connsiteY2" fmla="*/ 354806 h 354806"/>
                  <a:gd name="connsiteX3" fmla="*/ 457200 w 457200"/>
                  <a:gd name="connsiteY3" fmla="*/ 21431 h 354806"/>
                  <a:gd name="connsiteX4" fmla="*/ 438150 w 457200"/>
                  <a:gd name="connsiteY4" fmla="*/ 0 h 354806"/>
                  <a:gd name="connsiteX5" fmla="*/ 166687 w 457200"/>
                  <a:gd name="connsiteY5" fmla="*/ 314324 h 354806"/>
                  <a:gd name="connsiteX6" fmla="*/ 14288 w 457200"/>
                  <a:gd name="connsiteY6" fmla="*/ 190500 h 354806"/>
                  <a:gd name="connsiteX0" fmla="*/ 66675 w 457200"/>
                  <a:gd name="connsiteY0" fmla="*/ 233363 h 354806"/>
                  <a:gd name="connsiteX1" fmla="*/ 0 w 457200"/>
                  <a:gd name="connsiteY1" fmla="*/ 221456 h 354806"/>
                  <a:gd name="connsiteX2" fmla="*/ 171450 w 457200"/>
                  <a:gd name="connsiteY2" fmla="*/ 354806 h 354806"/>
                  <a:gd name="connsiteX3" fmla="*/ 457200 w 457200"/>
                  <a:gd name="connsiteY3" fmla="*/ 21431 h 354806"/>
                  <a:gd name="connsiteX4" fmla="*/ 438150 w 457200"/>
                  <a:gd name="connsiteY4" fmla="*/ 0 h 354806"/>
                  <a:gd name="connsiteX5" fmla="*/ 166687 w 457200"/>
                  <a:gd name="connsiteY5" fmla="*/ 314324 h 354806"/>
                  <a:gd name="connsiteX6" fmla="*/ 66675 w 457200"/>
                  <a:gd name="connsiteY6" fmla="*/ 233363 h 354806"/>
                  <a:gd name="connsiteX0" fmla="*/ 26193 w 416718"/>
                  <a:gd name="connsiteY0" fmla="*/ 233363 h 354806"/>
                  <a:gd name="connsiteX1" fmla="*/ 0 w 416718"/>
                  <a:gd name="connsiteY1" fmla="*/ 245269 h 354806"/>
                  <a:gd name="connsiteX2" fmla="*/ 130968 w 416718"/>
                  <a:gd name="connsiteY2" fmla="*/ 354806 h 354806"/>
                  <a:gd name="connsiteX3" fmla="*/ 416718 w 416718"/>
                  <a:gd name="connsiteY3" fmla="*/ 21431 h 354806"/>
                  <a:gd name="connsiteX4" fmla="*/ 397668 w 416718"/>
                  <a:gd name="connsiteY4" fmla="*/ 0 h 354806"/>
                  <a:gd name="connsiteX5" fmla="*/ 126205 w 416718"/>
                  <a:gd name="connsiteY5" fmla="*/ 314324 h 354806"/>
                  <a:gd name="connsiteX6" fmla="*/ 26193 w 416718"/>
                  <a:gd name="connsiteY6" fmla="*/ 233363 h 354806"/>
                  <a:gd name="connsiteX0" fmla="*/ 19050 w 409575"/>
                  <a:gd name="connsiteY0" fmla="*/ 233363 h 354806"/>
                  <a:gd name="connsiteX1" fmla="*/ 0 w 409575"/>
                  <a:gd name="connsiteY1" fmla="*/ 250031 h 354806"/>
                  <a:gd name="connsiteX2" fmla="*/ 123825 w 409575"/>
                  <a:gd name="connsiteY2" fmla="*/ 354806 h 354806"/>
                  <a:gd name="connsiteX3" fmla="*/ 409575 w 409575"/>
                  <a:gd name="connsiteY3" fmla="*/ 21431 h 354806"/>
                  <a:gd name="connsiteX4" fmla="*/ 390525 w 409575"/>
                  <a:gd name="connsiteY4" fmla="*/ 0 h 354806"/>
                  <a:gd name="connsiteX5" fmla="*/ 119062 w 409575"/>
                  <a:gd name="connsiteY5" fmla="*/ 314324 h 354806"/>
                  <a:gd name="connsiteX6" fmla="*/ 19050 w 409575"/>
                  <a:gd name="connsiteY6" fmla="*/ 233363 h 354806"/>
                  <a:gd name="connsiteX0" fmla="*/ 19050 w 409575"/>
                  <a:gd name="connsiteY0" fmla="*/ 211932 h 333375"/>
                  <a:gd name="connsiteX1" fmla="*/ 0 w 409575"/>
                  <a:gd name="connsiteY1" fmla="*/ 228600 h 333375"/>
                  <a:gd name="connsiteX2" fmla="*/ 123825 w 409575"/>
                  <a:gd name="connsiteY2" fmla="*/ 333375 h 333375"/>
                  <a:gd name="connsiteX3" fmla="*/ 409575 w 409575"/>
                  <a:gd name="connsiteY3" fmla="*/ 0 h 333375"/>
                  <a:gd name="connsiteX4" fmla="*/ 314325 w 409575"/>
                  <a:gd name="connsiteY4" fmla="*/ 64294 h 333375"/>
                  <a:gd name="connsiteX5" fmla="*/ 119062 w 409575"/>
                  <a:gd name="connsiteY5" fmla="*/ 292893 h 333375"/>
                  <a:gd name="connsiteX6" fmla="*/ 19050 w 409575"/>
                  <a:gd name="connsiteY6" fmla="*/ 211932 h 333375"/>
                  <a:gd name="connsiteX0" fmla="*/ 19050 w 338138"/>
                  <a:gd name="connsiteY0" fmla="*/ 147638 h 269081"/>
                  <a:gd name="connsiteX1" fmla="*/ 0 w 338138"/>
                  <a:gd name="connsiteY1" fmla="*/ 164306 h 269081"/>
                  <a:gd name="connsiteX2" fmla="*/ 123825 w 338138"/>
                  <a:gd name="connsiteY2" fmla="*/ 269081 h 269081"/>
                  <a:gd name="connsiteX3" fmla="*/ 338138 w 338138"/>
                  <a:gd name="connsiteY3" fmla="*/ 19050 h 269081"/>
                  <a:gd name="connsiteX4" fmla="*/ 314325 w 338138"/>
                  <a:gd name="connsiteY4" fmla="*/ 0 h 269081"/>
                  <a:gd name="connsiteX5" fmla="*/ 119062 w 338138"/>
                  <a:gd name="connsiteY5" fmla="*/ 228599 h 269081"/>
                  <a:gd name="connsiteX6" fmla="*/ 19050 w 338138"/>
                  <a:gd name="connsiteY6" fmla="*/ 147638 h 269081"/>
                  <a:gd name="connsiteX0" fmla="*/ 18317 w 338138"/>
                  <a:gd name="connsiteY0" fmla="*/ 144704 h 269081"/>
                  <a:gd name="connsiteX1" fmla="*/ 0 w 338138"/>
                  <a:gd name="connsiteY1" fmla="*/ 164306 h 269081"/>
                  <a:gd name="connsiteX2" fmla="*/ 123825 w 338138"/>
                  <a:gd name="connsiteY2" fmla="*/ 269081 h 269081"/>
                  <a:gd name="connsiteX3" fmla="*/ 338138 w 338138"/>
                  <a:gd name="connsiteY3" fmla="*/ 19050 h 269081"/>
                  <a:gd name="connsiteX4" fmla="*/ 314325 w 338138"/>
                  <a:gd name="connsiteY4" fmla="*/ 0 h 269081"/>
                  <a:gd name="connsiteX5" fmla="*/ 119062 w 338138"/>
                  <a:gd name="connsiteY5" fmla="*/ 228599 h 269081"/>
                  <a:gd name="connsiteX6" fmla="*/ 18317 w 338138"/>
                  <a:gd name="connsiteY6" fmla="*/ 144704 h 269081"/>
                  <a:gd name="connsiteX0" fmla="*/ 27181 w 338138"/>
                  <a:gd name="connsiteY0" fmla="*/ 135840 h 269081"/>
                  <a:gd name="connsiteX1" fmla="*/ 0 w 338138"/>
                  <a:gd name="connsiteY1" fmla="*/ 164306 h 269081"/>
                  <a:gd name="connsiteX2" fmla="*/ 123825 w 338138"/>
                  <a:gd name="connsiteY2" fmla="*/ 269081 h 269081"/>
                  <a:gd name="connsiteX3" fmla="*/ 338138 w 338138"/>
                  <a:gd name="connsiteY3" fmla="*/ 19050 h 269081"/>
                  <a:gd name="connsiteX4" fmla="*/ 314325 w 338138"/>
                  <a:gd name="connsiteY4" fmla="*/ 0 h 269081"/>
                  <a:gd name="connsiteX5" fmla="*/ 119062 w 338138"/>
                  <a:gd name="connsiteY5" fmla="*/ 228599 h 269081"/>
                  <a:gd name="connsiteX6" fmla="*/ 27181 w 338138"/>
                  <a:gd name="connsiteY6" fmla="*/ 135840 h 269081"/>
                  <a:gd name="connsiteX0" fmla="*/ 27181 w 338138"/>
                  <a:gd name="connsiteY0" fmla="*/ 135840 h 269081"/>
                  <a:gd name="connsiteX1" fmla="*/ 0 w 338138"/>
                  <a:gd name="connsiteY1" fmla="*/ 164306 h 269081"/>
                  <a:gd name="connsiteX2" fmla="*/ 123825 w 338138"/>
                  <a:gd name="connsiteY2" fmla="*/ 269081 h 269081"/>
                  <a:gd name="connsiteX3" fmla="*/ 338138 w 338138"/>
                  <a:gd name="connsiteY3" fmla="*/ 19050 h 269081"/>
                  <a:gd name="connsiteX4" fmla="*/ 314325 w 338138"/>
                  <a:gd name="connsiteY4" fmla="*/ 0 h 269081"/>
                  <a:gd name="connsiteX5" fmla="*/ 117092 w 338138"/>
                  <a:gd name="connsiteY5" fmla="*/ 206931 h 269081"/>
                  <a:gd name="connsiteX6" fmla="*/ 27181 w 338138"/>
                  <a:gd name="connsiteY6" fmla="*/ 135840 h 269081"/>
                  <a:gd name="connsiteX0" fmla="*/ 27181 w 338138"/>
                  <a:gd name="connsiteY0" fmla="*/ 139780 h 273021"/>
                  <a:gd name="connsiteX1" fmla="*/ 0 w 338138"/>
                  <a:gd name="connsiteY1" fmla="*/ 168246 h 273021"/>
                  <a:gd name="connsiteX2" fmla="*/ 123825 w 338138"/>
                  <a:gd name="connsiteY2" fmla="*/ 273021 h 273021"/>
                  <a:gd name="connsiteX3" fmla="*/ 338138 w 338138"/>
                  <a:gd name="connsiteY3" fmla="*/ 22990 h 273021"/>
                  <a:gd name="connsiteX4" fmla="*/ 307431 w 338138"/>
                  <a:gd name="connsiteY4" fmla="*/ 0 h 273021"/>
                  <a:gd name="connsiteX5" fmla="*/ 117092 w 338138"/>
                  <a:gd name="connsiteY5" fmla="*/ 210871 h 273021"/>
                  <a:gd name="connsiteX6" fmla="*/ 27181 w 338138"/>
                  <a:gd name="connsiteY6" fmla="*/ 139780 h 273021"/>
                  <a:gd name="connsiteX0" fmla="*/ 27181 w 338138"/>
                  <a:gd name="connsiteY0" fmla="*/ 140765 h 274006"/>
                  <a:gd name="connsiteX1" fmla="*/ 0 w 338138"/>
                  <a:gd name="connsiteY1" fmla="*/ 169231 h 274006"/>
                  <a:gd name="connsiteX2" fmla="*/ 123825 w 338138"/>
                  <a:gd name="connsiteY2" fmla="*/ 274006 h 274006"/>
                  <a:gd name="connsiteX3" fmla="*/ 338138 w 338138"/>
                  <a:gd name="connsiteY3" fmla="*/ 23975 h 274006"/>
                  <a:gd name="connsiteX4" fmla="*/ 303491 w 338138"/>
                  <a:gd name="connsiteY4" fmla="*/ 0 h 274006"/>
                  <a:gd name="connsiteX5" fmla="*/ 117092 w 338138"/>
                  <a:gd name="connsiteY5" fmla="*/ 211856 h 274006"/>
                  <a:gd name="connsiteX6" fmla="*/ 27181 w 338138"/>
                  <a:gd name="connsiteY6" fmla="*/ 140765 h 274006"/>
                  <a:gd name="connsiteX0" fmla="*/ 29151 w 338138"/>
                  <a:gd name="connsiteY0" fmla="*/ 139780 h 274006"/>
                  <a:gd name="connsiteX1" fmla="*/ 0 w 338138"/>
                  <a:gd name="connsiteY1" fmla="*/ 169231 h 274006"/>
                  <a:gd name="connsiteX2" fmla="*/ 123825 w 338138"/>
                  <a:gd name="connsiteY2" fmla="*/ 274006 h 274006"/>
                  <a:gd name="connsiteX3" fmla="*/ 338138 w 338138"/>
                  <a:gd name="connsiteY3" fmla="*/ 23975 h 274006"/>
                  <a:gd name="connsiteX4" fmla="*/ 303491 w 338138"/>
                  <a:gd name="connsiteY4" fmla="*/ 0 h 274006"/>
                  <a:gd name="connsiteX5" fmla="*/ 117092 w 338138"/>
                  <a:gd name="connsiteY5" fmla="*/ 211856 h 274006"/>
                  <a:gd name="connsiteX6" fmla="*/ 29151 w 338138"/>
                  <a:gd name="connsiteY6" fmla="*/ 139780 h 274006"/>
                  <a:gd name="connsiteX0" fmla="*/ 32106 w 338138"/>
                  <a:gd name="connsiteY0" fmla="*/ 137811 h 274006"/>
                  <a:gd name="connsiteX1" fmla="*/ 0 w 338138"/>
                  <a:gd name="connsiteY1" fmla="*/ 169231 h 274006"/>
                  <a:gd name="connsiteX2" fmla="*/ 123825 w 338138"/>
                  <a:gd name="connsiteY2" fmla="*/ 274006 h 274006"/>
                  <a:gd name="connsiteX3" fmla="*/ 338138 w 338138"/>
                  <a:gd name="connsiteY3" fmla="*/ 23975 h 274006"/>
                  <a:gd name="connsiteX4" fmla="*/ 303491 w 338138"/>
                  <a:gd name="connsiteY4" fmla="*/ 0 h 274006"/>
                  <a:gd name="connsiteX5" fmla="*/ 117092 w 338138"/>
                  <a:gd name="connsiteY5" fmla="*/ 211856 h 274006"/>
                  <a:gd name="connsiteX6" fmla="*/ 32106 w 338138"/>
                  <a:gd name="connsiteY6" fmla="*/ 137811 h 274006"/>
                  <a:gd name="connsiteX0" fmla="*/ 32106 w 338138"/>
                  <a:gd name="connsiteY0" fmla="*/ 140766 h 276961"/>
                  <a:gd name="connsiteX1" fmla="*/ 0 w 338138"/>
                  <a:gd name="connsiteY1" fmla="*/ 172186 h 276961"/>
                  <a:gd name="connsiteX2" fmla="*/ 123825 w 338138"/>
                  <a:gd name="connsiteY2" fmla="*/ 276961 h 276961"/>
                  <a:gd name="connsiteX3" fmla="*/ 338138 w 338138"/>
                  <a:gd name="connsiteY3" fmla="*/ 26930 h 276961"/>
                  <a:gd name="connsiteX4" fmla="*/ 302506 w 338138"/>
                  <a:gd name="connsiteY4" fmla="*/ 0 h 276961"/>
                  <a:gd name="connsiteX5" fmla="*/ 117092 w 338138"/>
                  <a:gd name="connsiteY5" fmla="*/ 214811 h 276961"/>
                  <a:gd name="connsiteX6" fmla="*/ 32106 w 338138"/>
                  <a:gd name="connsiteY6" fmla="*/ 140766 h 2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314865"/>
              </a:solidFill>
              <a:ln w="3175" cap="flat" cmpd="sng" algn="ctr">
                <a:noFill/>
                <a:prstDash val="solid"/>
              </a:ln>
              <a:effectLst/>
            </p:spPr>
            <p:txBody>
              <a:bodyPr anchor="ctr"/>
              <a:lstStyle/>
              <a:p>
                <a:pPr algn="ctr">
                  <a:lnSpc>
                    <a:spcPct val="120000"/>
                  </a:lnSpc>
                  <a:defRPr/>
                </a:pPr>
                <a:endParaRPr lang="zh-CN" altLang="en-US" sz="1400" kern="0">
                  <a:solidFill>
                    <a:srgbClr val="4D4D4D"/>
                  </a:solidFill>
                  <a:latin typeface="微软雅黑" pitchFamily="34" charset="-122"/>
                  <a:ea typeface="微软雅黑" pitchFamily="34" charset="-122"/>
                </a:endParaRPr>
              </a:p>
            </p:txBody>
          </p:sp>
        </p:grpSp>
        <p:sp>
          <p:nvSpPr>
            <p:cNvPr id="86" name="TextBox 23"/>
            <p:cNvSpPr txBox="1">
              <a:spLocks noChangeArrowheads="1"/>
            </p:cNvSpPr>
            <p:nvPr/>
          </p:nvSpPr>
          <p:spPr bwMode="auto">
            <a:xfrm>
              <a:off x="7500641" y="1982565"/>
              <a:ext cx="1838143" cy="350816"/>
            </a:xfrm>
            <a:prstGeom prst="rect">
              <a:avLst/>
            </a:prstGeom>
            <a:noFill/>
            <a:ln w="9525">
              <a:noFill/>
              <a:miter lim="800000"/>
              <a:headEnd/>
              <a:tailEnd/>
            </a:ln>
          </p:spPr>
          <p:txBody>
            <a:bodyPr wrap="square">
              <a:spAutoFit/>
            </a:bodyPr>
            <a:lstStyle/>
            <a:p>
              <a:pPr algn="ctr">
                <a:lnSpc>
                  <a:spcPct val="120000"/>
                </a:lnSpc>
                <a:defRPr/>
              </a:pPr>
              <a:r>
                <a:rPr lang="zh-CN" altLang="en-US" sz="1400" b="1" kern="0" dirty="0">
                  <a:solidFill>
                    <a:schemeClr val="accent2">
                      <a:lumMod val="75000"/>
                    </a:schemeClr>
                  </a:solidFill>
                  <a:latin typeface="微软雅黑" pitchFamily="34" charset="-122"/>
                  <a:ea typeface="微软雅黑" pitchFamily="34" charset="-122"/>
                </a:rPr>
                <a:t>单击此处添加标题</a:t>
              </a:r>
            </a:p>
          </p:txBody>
        </p:sp>
      </p:grpSp>
      <p:sp>
        <p:nvSpPr>
          <p:cNvPr id="87" name="Content Placeholder 2"/>
          <p:cNvSpPr txBox="1">
            <a:spLocks/>
          </p:cNvSpPr>
          <p:nvPr/>
        </p:nvSpPr>
        <p:spPr>
          <a:xfrm>
            <a:off x="2253075" y="5130821"/>
            <a:ext cx="8807278" cy="11721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30000"/>
              </a:lnSpc>
              <a:buNone/>
            </a:pPr>
            <a:r>
              <a:rPr lang="zh-CN" altLang="en-US" b="1" dirty="0">
                <a:solidFill>
                  <a:schemeClr val="accent2">
                    <a:lumMod val="75000"/>
                  </a:schemeClr>
                </a:solidFill>
                <a:latin typeface="微软雅黑" pitchFamily="34" charset="-122"/>
                <a:ea typeface="微软雅黑" pitchFamily="34" charset="-122"/>
              </a:rPr>
              <a:t>单击此处添加标题</a:t>
            </a:r>
          </a:p>
          <a:p>
            <a:pPr marL="0" indent="0">
              <a:lnSpc>
                <a:spcPct val="130000"/>
              </a:lnSpc>
              <a:buNone/>
            </a:pPr>
            <a:r>
              <a:rPr lang="zh-CN" altLang="en-US" dirty="0">
                <a:solidFill>
                  <a:schemeClr val="tx1"/>
                </a:solidFill>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a:t>
            </a:r>
          </a:p>
        </p:txBody>
      </p:sp>
    </p:spTree>
    <p:extLst>
      <p:ext uri="{BB962C8B-B14F-4D97-AF65-F5344CB8AC3E}">
        <p14:creationId xmlns:p14="http://schemas.microsoft.com/office/powerpoint/2010/main" val="239757982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left)">
                                      <p:cBhvr>
                                        <p:cTn id="19" dur="500"/>
                                        <p:tgtEl>
                                          <p:spTgt spid="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wipe(left)">
                                      <p:cBhvr>
                                        <p:cTn id="31" dur="500"/>
                                        <p:tgtEl>
                                          <p:spTgt spid="78"/>
                                        </p:tgtEl>
                                      </p:cBhvr>
                                    </p:animEffect>
                                  </p:childTnLst>
                                </p:cTn>
                              </p:par>
                              <p:par>
                                <p:cTn id="32" presetID="12" presetClass="entr" presetSubtype="4" fill="hold" grpId="0" nodeType="withEffect">
                                  <p:stCondLst>
                                    <p:cond delay="0"/>
                                  </p:stCondLst>
                                  <p:iterate type="lt">
                                    <p:tmPct val="5983"/>
                                  </p:iterate>
                                  <p:childTnLst>
                                    <p:set>
                                      <p:cBhvr>
                                        <p:cTn id="33" dur="1" fill="hold">
                                          <p:stCondLst>
                                            <p:cond delay="0"/>
                                          </p:stCondLst>
                                        </p:cTn>
                                        <p:tgtEl>
                                          <p:spTgt spid="87"/>
                                        </p:tgtEl>
                                        <p:attrNameLst>
                                          <p:attrName>style.visibility</p:attrName>
                                        </p:attrNameLst>
                                      </p:cBhvr>
                                      <p:to>
                                        <p:strVal val="visible"/>
                                      </p:to>
                                    </p:set>
                                    <p:anim calcmode="lin" valueType="num">
                                      <p:cBhvr additive="base">
                                        <p:cTn id="34" dur="300"/>
                                        <p:tgtEl>
                                          <p:spTgt spid="87"/>
                                        </p:tgtEl>
                                        <p:attrNameLst>
                                          <p:attrName>ppt_y</p:attrName>
                                        </p:attrNameLst>
                                      </p:cBhvr>
                                      <p:tavLst>
                                        <p:tav tm="0">
                                          <p:val>
                                            <p:strVal val="#ppt_y+#ppt_h*1.125000"/>
                                          </p:val>
                                        </p:tav>
                                        <p:tav tm="100000">
                                          <p:val>
                                            <p:strVal val="#ppt_y"/>
                                          </p:val>
                                        </p:tav>
                                      </p:tavLst>
                                    </p:anim>
                                    <p:animEffect transition="in" filter="wipe(up)">
                                      <p:cBhvr>
                                        <p:cTn id="35" dur="3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1259457" y="1113484"/>
            <a:ext cx="9747849" cy="5002643"/>
          </a:xfrm>
          <a:prstGeom prst="roundRect">
            <a:avLst>
              <a:gd name="adj" fmla="val 3926"/>
            </a:avLst>
          </a:prstGeom>
          <a:solidFill>
            <a:schemeClr val="bg1">
              <a:lumMod val="95000"/>
            </a:schemeClr>
          </a:solidFill>
          <a:ln w="38100" cap="flat" cmpd="sng" algn="ctr">
            <a:solidFill>
              <a:schemeClr val="accent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16143"/>
            <a:endParaRPr lang="zh-CN" altLang="en-US"/>
          </a:p>
        </p:txBody>
      </p:sp>
      <p:sp>
        <p:nvSpPr>
          <p:cNvPr id="3" name="Rectangle 11"/>
          <p:cNvSpPr>
            <a:spLocks noChangeArrowheads="1"/>
          </p:cNvSpPr>
          <p:nvPr/>
        </p:nvSpPr>
        <p:spPr bwMode="auto">
          <a:xfrm>
            <a:off x="1788890" y="1721977"/>
            <a:ext cx="5694838" cy="418748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dirty="0">
                <a:solidFill>
                  <a:schemeClr val="tx1">
                    <a:lumMod val="95000"/>
                    <a:lumOff val="5000"/>
                  </a:schemeClr>
                </a:solidFill>
                <a:latin typeface="微软雅黑" pitchFamily="34" charset="-122"/>
                <a:ea typeface="微软雅黑" pitchFamily="34" charset="-122"/>
                <a:sym typeface="微软雅黑" pitchFamily="34" charset="-122"/>
              </a:rPr>
              <a:t>无纸化办公是指在不用纸张办公，在无纸化办公环境中进行的一种工作方式，无纸化办公需要硬件、软件与通信网络协力才能达到的办公体验。在无纸化办公中硬件是不可或缺的重要元素，电脑、搭载原笔迹手写输入技术的终端（电磁屏搭配电磁笔），借助这些硬件商务办公用户可完成电子文档签名、批注、修改等关键应用。专业图形设计制作用户不必用笔在纸张上进行草稿绘制，借助原笔迹手写输入终端在电脑上即可完成操作。前台窗口行业则可以通过两者的搭配，便捷高效的完成信息录入等应用。在无纸化办公中软件也起着关键作用，其能将搭载原笔迹手写输入技术的终端与电脑进行无障碍串联，同时又能针对不同行业用户提供相应的应用界面。借助网络，工作电子文档可以在各部门间自由传阅，进一步修改完善，通过硬件、软件与网络的通力协作让工作效率大大提升。</a:t>
            </a:r>
          </a:p>
        </p:txBody>
      </p:sp>
      <p:grpSp>
        <p:nvGrpSpPr>
          <p:cNvPr id="4" name="组合 3"/>
          <p:cNvGrpSpPr/>
          <p:nvPr/>
        </p:nvGrpSpPr>
        <p:grpSpPr>
          <a:xfrm>
            <a:off x="2332469" y="809238"/>
            <a:ext cx="1859969" cy="608493"/>
            <a:chOff x="2332469" y="809238"/>
            <a:chExt cx="1859969" cy="608493"/>
          </a:xfrm>
        </p:grpSpPr>
        <p:sp>
          <p:nvSpPr>
            <p:cNvPr id="5" name="圆角矩形 4"/>
            <p:cNvSpPr/>
            <p:nvPr/>
          </p:nvSpPr>
          <p:spPr bwMode="auto">
            <a:xfrm>
              <a:off x="2332469" y="809238"/>
              <a:ext cx="185996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algn="ctr" defTabSz="1088163"/>
              <a:endParaRPr lang="zh-CN" altLang="en-US" sz="2800" dirty="0">
                <a:solidFill>
                  <a:schemeClr val="bg1"/>
                </a:solidFill>
                <a:latin typeface="+mj-lt"/>
                <a:ea typeface="微软雅黑" pitchFamily="34" charset="-122"/>
              </a:endParaRPr>
            </a:p>
          </p:txBody>
        </p:sp>
        <p:sp>
          <p:nvSpPr>
            <p:cNvPr id="6" name="矩形 5"/>
            <p:cNvSpPr/>
            <p:nvPr/>
          </p:nvSpPr>
          <p:spPr>
            <a:xfrm>
              <a:off x="2605177" y="923027"/>
              <a:ext cx="1276709" cy="379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itchFamily="34" charset="-122"/>
                  <a:ea typeface="微软雅黑" pitchFamily="34" charset="-122"/>
                </a:rPr>
                <a:t>背景</a:t>
              </a:r>
            </a:p>
          </p:txBody>
        </p:sp>
      </p:grpSp>
    </p:spTree>
    <p:extLst>
      <p:ext uri="{BB962C8B-B14F-4D97-AF65-F5344CB8AC3E}">
        <p14:creationId xmlns:p14="http://schemas.microsoft.com/office/powerpoint/2010/main" val="254666625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000"/>
                                        <p:tgtEl>
                                          <p:spTgt spid="2"/>
                                        </p:tgtEl>
                                      </p:cBhvr>
                                    </p:animEffect>
                                  </p:childTnLst>
                                </p:cTn>
                              </p:par>
                            </p:childTnLst>
                          </p:cTn>
                        </p:par>
                        <p:par>
                          <p:cTn id="12" fill="hold">
                            <p:stCondLst>
                              <p:cond delay="1500"/>
                            </p:stCondLst>
                            <p:childTnLst>
                              <p:par>
                                <p:cTn id="13" presetID="14" presetClass="entr" presetSubtype="1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221795" y="2103642"/>
            <a:ext cx="1620957" cy="307777"/>
          </a:xfrm>
          <a:prstGeom prst="rect">
            <a:avLst/>
          </a:prstGeom>
          <a:noFill/>
        </p:spPr>
        <p:txBody>
          <a:bodyPr wrap="none" rtlCol="0">
            <a:spAutoFit/>
          </a:bodyPr>
          <a:lstStyle/>
          <a:p>
            <a:r>
              <a:rPr lang="zh-CN" altLang="en-US" sz="1400" dirty="0">
                <a:solidFill>
                  <a:schemeClr val="accent2">
                    <a:lumMod val="75000"/>
                  </a:schemeClr>
                </a:solidFill>
                <a:latin typeface="微软雅黑" pitchFamily="34" charset="-122"/>
                <a:ea typeface="微软雅黑" pitchFamily="34" charset="-122"/>
              </a:rPr>
              <a:t>单击此处添加标题</a:t>
            </a:r>
            <a:endParaRPr lang="id-ID" sz="1400" dirty="0">
              <a:solidFill>
                <a:schemeClr val="accent2">
                  <a:lumMod val="75000"/>
                </a:schemeClr>
              </a:solidFill>
              <a:latin typeface="微软雅黑" pitchFamily="34" charset="-122"/>
              <a:ea typeface="微软雅黑" pitchFamily="34" charset="-122"/>
            </a:endParaRPr>
          </a:p>
        </p:txBody>
      </p:sp>
      <p:sp>
        <p:nvSpPr>
          <p:cNvPr id="7" name="Rectangle 92"/>
          <p:cNvSpPr/>
          <p:nvPr/>
        </p:nvSpPr>
        <p:spPr>
          <a:xfrm>
            <a:off x="2224933" y="2429308"/>
            <a:ext cx="2621230" cy="246221"/>
          </a:xfrm>
          <a:prstGeom prst="rect">
            <a:avLst/>
          </a:prstGeom>
        </p:spPr>
        <p:txBody>
          <a:bodyPr wrap="none">
            <a:spAutoFit/>
          </a:bodyPr>
          <a:lstStyle/>
          <a:p>
            <a:r>
              <a:rPr lang="zh-CN" altLang="en-US" sz="1000" dirty="0">
                <a:latin typeface="微软雅黑" pitchFamily="34" charset="-122"/>
                <a:ea typeface="微软雅黑" pitchFamily="34" charset="-122"/>
              </a:rPr>
              <a:t>您的内容打在这里，或者通过复制您的文本</a:t>
            </a:r>
            <a:endParaRPr lang="id-ID" sz="1000" dirty="0">
              <a:latin typeface="微软雅黑" pitchFamily="34" charset="-122"/>
              <a:ea typeface="微软雅黑" pitchFamily="34" charset="-122"/>
            </a:endParaRPr>
          </a:p>
        </p:txBody>
      </p:sp>
      <p:sp>
        <p:nvSpPr>
          <p:cNvPr id="8" name="Rectangle 103"/>
          <p:cNvSpPr/>
          <p:nvPr/>
        </p:nvSpPr>
        <p:spPr>
          <a:xfrm>
            <a:off x="5596487" y="1758364"/>
            <a:ext cx="901109" cy="25757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itchFamily="34" charset="-122"/>
              <a:ea typeface="微软雅黑" pitchFamily="34" charset="-122"/>
            </a:endParaRPr>
          </a:p>
        </p:txBody>
      </p:sp>
      <p:sp>
        <p:nvSpPr>
          <p:cNvPr id="9" name="Rectangle 104"/>
          <p:cNvSpPr/>
          <p:nvPr/>
        </p:nvSpPr>
        <p:spPr>
          <a:xfrm rot="5400000">
            <a:off x="8812835" y="3821082"/>
            <a:ext cx="901109" cy="37293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itchFamily="34" charset="-122"/>
              <a:ea typeface="微软雅黑" pitchFamily="34" charset="-122"/>
            </a:endParaRPr>
          </a:p>
        </p:txBody>
      </p:sp>
      <p:sp>
        <p:nvSpPr>
          <p:cNvPr id="10" name="Rectangle 105"/>
          <p:cNvSpPr/>
          <p:nvPr/>
        </p:nvSpPr>
        <p:spPr>
          <a:xfrm rot="5400000">
            <a:off x="8140326" y="2691373"/>
            <a:ext cx="901109" cy="418657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itchFamily="34" charset="-122"/>
              <a:ea typeface="微软雅黑" pitchFamily="34" charset="-122"/>
            </a:endParaRPr>
          </a:p>
        </p:txBody>
      </p:sp>
      <p:sp>
        <p:nvSpPr>
          <p:cNvPr id="11" name="Rectangle 106"/>
          <p:cNvSpPr/>
          <p:nvPr/>
        </p:nvSpPr>
        <p:spPr>
          <a:xfrm>
            <a:off x="7398704" y="1758364"/>
            <a:ext cx="901109" cy="43779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itchFamily="34" charset="-122"/>
              <a:ea typeface="微软雅黑" pitchFamily="34" charset="-122"/>
            </a:endParaRPr>
          </a:p>
        </p:txBody>
      </p:sp>
      <p:sp>
        <p:nvSpPr>
          <p:cNvPr id="12" name="Oval 107"/>
          <p:cNvSpPr/>
          <p:nvPr/>
        </p:nvSpPr>
        <p:spPr>
          <a:xfrm>
            <a:off x="7121363" y="5606493"/>
            <a:ext cx="590108" cy="590108"/>
          </a:xfrm>
          <a:prstGeom prst="ellipse">
            <a:avLst/>
          </a:prstGeom>
          <a:solidFill>
            <a:srgbClr val="F9F9F9"/>
          </a:solidFill>
          <a:ln w="133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itchFamily="34" charset="-122"/>
              <a:ea typeface="微软雅黑" pitchFamily="34" charset="-122"/>
            </a:endParaRPr>
          </a:p>
        </p:txBody>
      </p:sp>
      <p:sp>
        <p:nvSpPr>
          <p:cNvPr id="13" name="TextBox 12"/>
          <p:cNvSpPr txBox="1"/>
          <p:nvPr/>
        </p:nvSpPr>
        <p:spPr>
          <a:xfrm>
            <a:off x="7159951" y="5757095"/>
            <a:ext cx="520350" cy="307777"/>
          </a:xfrm>
          <a:prstGeom prst="rect">
            <a:avLst/>
          </a:prstGeom>
          <a:noFill/>
        </p:spPr>
        <p:txBody>
          <a:bodyPr wrap="square" rtlCol="0">
            <a:spAutoFit/>
          </a:bodyPr>
          <a:lstStyle/>
          <a:p>
            <a:pPr algn="ctr"/>
            <a:r>
              <a:rPr lang="id-ID" sz="1400" b="1" dirty="0">
                <a:latin typeface="微软雅黑" pitchFamily="34" charset="-122"/>
                <a:ea typeface="微软雅黑" pitchFamily="34" charset="-122"/>
              </a:rPr>
              <a:t>03</a:t>
            </a:r>
          </a:p>
        </p:txBody>
      </p:sp>
      <p:sp>
        <p:nvSpPr>
          <p:cNvPr id="16" name="TextBox 15"/>
          <p:cNvSpPr txBox="1"/>
          <p:nvPr/>
        </p:nvSpPr>
        <p:spPr>
          <a:xfrm>
            <a:off x="7577388" y="2074760"/>
            <a:ext cx="543739" cy="1346907"/>
          </a:xfrm>
          <a:prstGeom prst="rect">
            <a:avLst/>
          </a:prstGeom>
          <a:noFill/>
        </p:spPr>
        <p:txBody>
          <a:bodyPr wrap="none" rtlCol="0">
            <a:spAutoFit/>
          </a:bodyPr>
          <a:lstStyle/>
          <a:p>
            <a:pPr>
              <a:lnSpc>
                <a:spcPct val="150000"/>
              </a:lnSpc>
            </a:pPr>
            <a:r>
              <a:rPr lang="zh-CN" altLang="en-US" sz="1400" b="1" dirty="0">
                <a:solidFill>
                  <a:schemeClr val="bg1"/>
                </a:solidFill>
                <a:latin typeface="微软雅黑" pitchFamily="34" charset="-122"/>
                <a:ea typeface="微软雅黑" pitchFamily="34" charset="-122"/>
              </a:rPr>
              <a:t>单击</a:t>
            </a:r>
            <a:endParaRPr lang="en-US" altLang="zh-CN" sz="1400" b="1"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此处</a:t>
            </a:r>
            <a:endParaRPr lang="en-US" altLang="zh-CN" sz="1400" b="1"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添加</a:t>
            </a:r>
            <a:endParaRPr lang="en-US" altLang="zh-CN" sz="1400" b="1"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标题</a:t>
            </a:r>
            <a:endParaRPr lang="id-ID" sz="1400" b="1" dirty="0">
              <a:solidFill>
                <a:schemeClr val="bg1"/>
              </a:solidFill>
              <a:latin typeface="微软雅黑" pitchFamily="34" charset="-122"/>
              <a:ea typeface="微软雅黑" pitchFamily="34" charset="-122"/>
            </a:endParaRPr>
          </a:p>
        </p:txBody>
      </p:sp>
      <p:sp>
        <p:nvSpPr>
          <p:cNvPr id="18" name="TextBox 17"/>
          <p:cNvSpPr txBox="1"/>
          <p:nvPr/>
        </p:nvSpPr>
        <p:spPr>
          <a:xfrm>
            <a:off x="8753851" y="4623075"/>
            <a:ext cx="902811" cy="307777"/>
          </a:xfrm>
          <a:prstGeom prst="rect">
            <a:avLst/>
          </a:prstGeom>
          <a:noFill/>
        </p:spPr>
        <p:txBody>
          <a:bodyPr wrap="none" rtlCol="0">
            <a:spAutoFit/>
          </a:bodyPr>
          <a:lstStyle/>
          <a:p>
            <a:pPr algn="r"/>
            <a:r>
              <a:rPr lang="zh-CN" altLang="en-US" sz="1400" b="1" dirty="0">
                <a:solidFill>
                  <a:schemeClr val="bg1"/>
                </a:solidFill>
                <a:latin typeface="微软雅黑" pitchFamily="34" charset="-122"/>
                <a:ea typeface="微软雅黑" pitchFamily="34" charset="-122"/>
              </a:rPr>
              <a:t>添加标题</a:t>
            </a:r>
            <a:endParaRPr lang="id-ID" sz="1400" dirty="0">
              <a:solidFill>
                <a:schemeClr val="bg1"/>
              </a:solidFill>
              <a:latin typeface="微软雅黑" pitchFamily="34" charset="-122"/>
              <a:ea typeface="微软雅黑" pitchFamily="34" charset="-122"/>
            </a:endParaRPr>
          </a:p>
        </p:txBody>
      </p:sp>
      <p:sp>
        <p:nvSpPr>
          <p:cNvPr id="19" name="TextBox 18"/>
          <p:cNvSpPr txBox="1"/>
          <p:nvPr/>
        </p:nvSpPr>
        <p:spPr>
          <a:xfrm>
            <a:off x="9283883" y="5524184"/>
            <a:ext cx="902811" cy="307777"/>
          </a:xfrm>
          <a:prstGeom prst="rect">
            <a:avLst/>
          </a:prstGeom>
          <a:noFill/>
        </p:spPr>
        <p:txBody>
          <a:bodyPr wrap="none" rtlCol="0">
            <a:spAutoFit/>
          </a:bodyPr>
          <a:lstStyle/>
          <a:p>
            <a:pPr algn="r"/>
            <a:r>
              <a:rPr lang="zh-CN" altLang="en-US" sz="1400" b="1" dirty="0">
                <a:solidFill>
                  <a:schemeClr val="bg1"/>
                </a:solidFill>
                <a:latin typeface="微软雅黑" pitchFamily="34" charset="-122"/>
                <a:ea typeface="微软雅黑" pitchFamily="34" charset="-122"/>
              </a:rPr>
              <a:t>添加标题</a:t>
            </a:r>
            <a:endParaRPr lang="id-ID" sz="1400" dirty="0">
              <a:solidFill>
                <a:schemeClr val="bg1"/>
              </a:solidFill>
              <a:latin typeface="微软雅黑" pitchFamily="34" charset="-122"/>
              <a:ea typeface="微软雅黑" pitchFamily="34" charset="-122"/>
            </a:endParaRPr>
          </a:p>
        </p:txBody>
      </p:sp>
      <p:sp>
        <p:nvSpPr>
          <p:cNvPr id="20" name="Freeform 12"/>
          <p:cNvSpPr>
            <a:spLocks noEditPoints="1"/>
          </p:cNvSpPr>
          <p:nvPr/>
        </p:nvSpPr>
        <p:spPr bwMode="auto">
          <a:xfrm>
            <a:off x="10016689" y="4640462"/>
            <a:ext cx="434219" cy="359975"/>
          </a:xfrm>
          <a:custGeom>
            <a:avLst/>
            <a:gdLst>
              <a:gd name="T0" fmla="*/ 221 w 242"/>
              <a:gd name="T1" fmla="*/ 0 h 200"/>
              <a:gd name="T2" fmla="*/ 171 w 242"/>
              <a:gd name="T3" fmla="*/ 0 h 200"/>
              <a:gd name="T4" fmla="*/ 135 w 242"/>
              <a:gd name="T5" fmla="*/ 15 h 200"/>
              <a:gd name="T6" fmla="*/ 51 w 242"/>
              <a:gd name="T7" fmla="*/ 99 h 200"/>
              <a:gd name="T8" fmla="*/ 51 w 242"/>
              <a:gd name="T9" fmla="*/ 129 h 200"/>
              <a:gd name="T10" fmla="*/ 113 w 242"/>
              <a:gd name="T11" fmla="*/ 192 h 200"/>
              <a:gd name="T12" fmla="*/ 143 w 242"/>
              <a:gd name="T13" fmla="*/ 192 h 200"/>
              <a:gd name="T14" fmla="*/ 227 w 242"/>
              <a:gd name="T15" fmla="*/ 108 h 200"/>
              <a:gd name="T16" fmla="*/ 242 w 242"/>
              <a:gd name="T17" fmla="*/ 71 h 200"/>
              <a:gd name="T18" fmla="*/ 242 w 242"/>
              <a:gd name="T19" fmla="*/ 22 h 200"/>
              <a:gd name="T20" fmla="*/ 221 w 242"/>
              <a:gd name="T21" fmla="*/ 0 h 200"/>
              <a:gd name="T22" fmla="*/ 192 w 242"/>
              <a:gd name="T23" fmla="*/ 71 h 200"/>
              <a:gd name="T24" fmla="*/ 171 w 242"/>
              <a:gd name="T25" fmla="*/ 50 h 200"/>
              <a:gd name="T26" fmla="*/ 192 w 242"/>
              <a:gd name="T27" fmla="*/ 29 h 200"/>
              <a:gd name="T28" fmla="*/ 214 w 242"/>
              <a:gd name="T29" fmla="*/ 50 h 200"/>
              <a:gd name="T30" fmla="*/ 192 w 242"/>
              <a:gd name="T31" fmla="*/ 71 h 200"/>
              <a:gd name="T32" fmla="*/ 19 w 242"/>
              <a:gd name="T33" fmla="*/ 119 h 200"/>
              <a:gd name="T34" fmla="*/ 95 w 242"/>
              <a:gd name="T35" fmla="*/ 196 h 200"/>
              <a:gd name="T36" fmla="*/ 70 w 242"/>
              <a:gd name="T37" fmla="*/ 192 h 200"/>
              <a:gd name="T38" fmla="*/ 8 w 242"/>
              <a:gd name="T39" fmla="*/ 129 h 200"/>
              <a:gd name="T40" fmla="*/ 8 w 242"/>
              <a:gd name="T41" fmla="*/ 99 h 200"/>
              <a:gd name="T42" fmla="*/ 92 w 242"/>
              <a:gd name="T43" fmla="*/ 15 h 200"/>
              <a:gd name="T44" fmla="*/ 128 w 242"/>
              <a:gd name="T45" fmla="*/ 0 h 200"/>
              <a:gd name="T46" fmla="*/ 19 w 242"/>
              <a:gd name="T47" fmla="*/ 109 h 200"/>
              <a:gd name="T48" fmla="*/ 19 w 242"/>
              <a:gd name="T49"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2" h="200">
                <a:moveTo>
                  <a:pt x="221" y="0"/>
                </a:moveTo>
                <a:cubicBezTo>
                  <a:pt x="171" y="0"/>
                  <a:pt x="171" y="0"/>
                  <a:pt x="171" y="0"/>
                </a:cubicBezTo>
                <a:cubicBezTo>
                  <a:pt x="159" y="0"/>
                  <a:pt x="143" y="7"/>
                  <a:pt x="135" y="15"/>
                </a:cubicBezTo>
                <a:cubicBezTo>
                  <a:pt x="51" y="99"/>
                  <a:pt x="51" y="99"/>
                  <a:pt x="51" y="99"/>
                </a:cubicBezTo>
                <a:cubicBezTo>
                  <a:pt x="42" y="107"/>
                  <a:pt x="42" y="121"/>
                  <a:pt x="51" y="129"/>
                </a:cubicBezTo>
                <a:cubicBezTo>
                  <a:pt x="113" y="192"/>
                  <a:pt x="113" y="192"/>
                  <a:pt x="113" y="192"/>
                </a:cubicBezTo>
                <a:cubicBezTo>
                  <a:pt x="121" y="200"/>
                  <a:pt x="135" y="200"/>
                  <a:pt x="143" y="192"/>
                </a:cubicBezTo>
                <a:cubicBezTo>
                  <a:pt x="227" y="108"/>
                  <a:pt x="227" y="108"/>
                  <a:pt x="227" y="108"/>
                </a:cubicBezTo>
                <a:cubicBezTo>
                  <a:pt x="236" y="100"/>
                  <a:pt x="242" y="83"/>
                  <a:pt x="242" y="71"/>
                </a:cubicBezTo>
                <a:cubicBezTo>
                  <a:pt x="242" y="22"/>
                  <a:pt x="242" y="22"/>
                  <a:pt x="242" y="22"/>
                </a:cubicBezTo>
                <a:cubicBezTo>
                  <a:pt x="242" y="10"/>
                  <a:pt x="233" y="0"/>
                  <a:pt x="221" y="0"/>
                </a:cubicBezTo>
                <a:moveTo>
                  <a:pt x="192" y="71"/>
                </a:moveTo>
                <a:cubicBezTo>
                  <a:pt x="181" y="71"/>
                  <a:pt x="171" y="62"/>
                  <a:pt x="171" y="50"/>
                </a:cubicBezTo>
                <a:cubicBezTo>
                  <a:pt x="171" y="38"/>
                  <a:pt x="181" y="29"/>
                  <a:pt x="192" y="29"/>
                </a:cubicBezTo>
                <a:cubicBezTo>
                  <a:pt x="204" y="29"/>
                  <a:pt x="214" y="38"/>
                  <a:pt x="214" y="50"/>
                </a:cubicBezTo>
                <a:cubicBezTo>
                  <a:pt x="214" y="62"/>
                  <a:pt x="204" y="71"/>
                  <a:pt x="192" y="71"/>
                </a:cubicBezTo>
                <a:moveTo>
                  <a:pt x="19" y="119"/>
                </a:moveTo>
                <a:cubicBezTo>
                  <a:pt x="95" y="196"/>
                  <a:pt x="95" y="196"/>
                  <a:pt x="95" y="196"/>
                </a:cubicBezTo>
                <a:cubicBezTo>
                  <a:pt x="87" y="200"/>
                  <a:pt x="77" y="199"/>
                  <a:pt x="70" y="192"/>
                </a:cubicBezTo>
                <a:cubicBezTo>
                  <a:pt x="8" y="129"/>
                  <a:pt x="8" y="129"/>
                  <a:pt x="8" y="129"/>
                </a:cubicBezTo>
                <a:cubicBezTo>
                  <a:pt x="0" y="121"/>
                  <a:pt x="0" y="107"/>
                  <a:pt x="8" y="99"/>
                </a:cubicBezTo>
                <a:cubicBezTo>
                  <a:pt x="92" y="15"/>
                  <a:pt x="92" y="15"/>
                  <a:pt x="92" y="15"/>
                </a:cubicBezTo>
                <a:cubicBezTo>
                  <a:pt x="100" y="7"/>
                  <a:pt x="116" y="0"/>
                  <a:pt x="128" y="0"/>
                </a:cubicBezTo>
                <a:cubicBezTo>
                  <a:pt x="19" y="109"/>
                  <a:pt x="19" y="109"/>
                  <a:pt x="19" y="109"/>
                </a:cubicBezTo>
                <a:cubicBezTo>
                  <a:pt x="16" y="112"/>
                  <a:pt x="16" y="117"/>
                  <a:pt x="19" y="11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400">
              <a:latin typeface="微软雅黑" pitchFamily="34" charset="-122"/>
              <a:ea typeface="微软雅黑" pitchFamily="34" charset="-122"/>
            </a:endParaRPr>
          </a:p>
        </p:txBody>
      </p:sp>
      <p:sp>
        <p:nvSpPr>
          <p:cNvPr id="21" name="Freeform 9"/>
          <p:cNvSpPr>
            <a:spLocks/>
          </p:cNvSpPr>
          <p:nvPr/>
        </p:nvSpPr>
        <p:spPr bwMode="auto">
          <a:xfrm>
            <a:off x="10538351" y="5458676"/>
            <a:ext cx="475371" cy="451838"/>
          </a:xfrm>
          <a:custGeom>
            <a:avLst/>
            <a:gdLst>
              <a:gd name="T0" fmla="*/ 207 w 211"/>
              <a:gd name="T1" fmla="*/ 85 h 200"/>
              <a:gd name="T2" fmla="*/ 153 w 211"/>
              <a:gd name="T3" fmla="*/ 124 h 200"/>
              <a:gd name="T4" fmla="*/ 173 w 211"/>
              <a:gd name="T5" fmla="*/ 189 h 200"/>
              <a:gd name="T6" fmla="*/ 170 w 211"/>
              <a:gd name="T7" fmla="*/ 198 h 200"/>
              <a:gd name="T8" fmla="*/ 165 w 211"/>
              <a:gd name="T9" fmla="*/ 200 h 200"/>
              <a:gd name="T10" fmla="*/ 160 w 211"/>
              <a:gd name="T11" fmla="*/ 198 h 200"/>
              <a:gd name="T12" fmla="*/ 106 w 211"/>
              <a:gd name="T13" fmla="*/ 158 h 200"/>
              <a:gd name="T14" fmla="*/ 51 w 211"/>
              <a:gd name="T15" fmla="*/ 198 h 200"/>
              <a:gd name="T16" fmla="*/ 41 w 211"/>
              <a:gd name="T17" fmla="*/ 198 h 200"/>
              <a:gd name="T18" fmla="*/ 38 w 211"/>
              <a:gd name="T19" fmla="*/ 189 h 200"/>
              <a:gd name="T20" fmla="*/ 59 w 211"/>
              <a:gd name="T21" fmla="*/ 124 h 200"/>
              <a:gd name="T22" fmla="*/ 5 w 211"/>
              <a:gd name="T23" fmla="*/ 85 h 200"/>
              <a:gd name="T24" fmla="*/ 2 w 211"/>
              <a:gd name="T25" fmla="*/ 75 h 200"/>
              <a:gd name="T26" fmla="*/ 10 w 211"/>
              <a:gd name="T27" fmla="*/ 70 h 200"/>
              <a:gd name="T28" fmla="*/ 77 w 211"/>
              <a:gd name="T29" fmla="*/ 70 h 200"/>
              <a:gd name="T30" fmla="*/ 98 w 211"/>
              <a:gd name="T31" fmla="*/ 5 h 200"/>
              <a:gd name="T32" fmla="*/ 106 w 211"/>
              <a:gd name="T33" fmla="*/ 0 h 200"/>
              <a:gd name="T34" fmla="*/ 114 w 211"/>
              <a:gd name="T35" fmla="*/ 5 h 200"/>
              <a:gd name="T36" fmla="*/ 135 w 211"/>
              <a:gd name="T37" fmla="*/ 70 h 200"/>
              <a:gd name="T38" fmla="*/ 202 w 211"/>
              <a:gd name="T39" fmla="*/ 70 h 200"/>
              <a:gd name="T40" fmla="*/ 210 w 211"/>
              <a:gd name="T41" fmla="*/ 75 h 200"/>
              <a:gd name="T42" fmla="*/ 207 w 211"/>
              <a:gd name="T43" fmla="*/ 8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200">
                <a:moveTo>
                  <a:pt x="207" y="85"/>
                </a:moveTo>
                <a:cubicBezTo>
                  <a:pt x="153" y="124"/>
                  <a:pt x="153" y="124"/>
                  <a:pt x="153" y="124"/>
                </a:cubicBezTo>
                <a:cubicBezTo>
                  <a:pt x="173" y="189"/>
                  <a:pt x="173" y="189"/>
                  <a:pt x="173" y="189"/>
                </a:cubicBezTo>
                <a:cubicBezTo>
                  <a:pt x="175" y="192"/>
                  <a:pt x="173" y="196"/>
                  <a:pt x="170" y="198"/>
                </a:cubicBezTo>
                <a:cubicBezTo>
                  <a:pt x="169" y="199"/>
                  <a:pt x="167" y="200"/>
                  <a:pt x="165" y="200"/>
                </a:cubicBezTo>
                <a:cubicBezTo>
                  <a:pt x="164" y="200"/>
                  <a:pt x="162" y="199"/>
                  <a:pt x="160" y="198"/>
                </a:cubicBezTo>
                <a:cubicBezTo>
                  <a:pt x="106" y="158"/>
                  <a:pt x="106" y="158"/>
                  <a:pt x="106" y="158"/>
                </a:cubicBezTo>
                <a:cubicBezTo>
                  <a:pt x="51" y="198"/>
                  <a:pt x="51" y="198"/>
                  <a:pt x="51" y="198"/>
                </a:cubicBezTo>
                <a:cubicBezTo>
                  <a:pt x="48" y="200"/>
                  <a:pt x="44" y="200"/>
                  <a:pt x="41" y="198"/>
                </a:cubicBezTo>
                <a:cubicBezTo>
                  <a:pt x="38" y="196"/>
                  <a:pt x="37" y="192"/>
                  <a:pt x="38" y="189"/>
                </a:cubicBezTo>
                <a:cubicBezTo>
                  <a:pt x="59" y="124"/>
                  <a:pt x="59" y="124"/>
                  <a:pt x="59" y="124"/>
                </a:cubicBezTo>
                <a:cubicBezTo>
                  <a:pt x="5" y="85"/>
                  <a:pt x="5" y="85"/>
                  <a:pt x="5" y="85"/>
                </a:cubicBezTo>
                <a:cubicBezTo>
                  <a:pt x="2" y="83"/>
                  <a:pt x="0" y="79"/>
                  <a:pt x="2" y="75"/>
                </a:cubicBezTo>
                <a:cubicBezTo>
                  <a:pt x="3" y="72"/>
                  <a:pt x="6" y="70"/>
                  <a:pt x="10" y="70"/>
                </a:cubicBezTo>
                <a:cubicBezTo>
                  <a:pt x="77" y="70"/>
                  <a:pt x="77" y="70"/>
                  <a:pt x="77" y="70"/>
                </a:cubicBezTo>
                <a:cubicBezTo>
                  <a:pt x="98" y="5"/>
                  <a:pt x="98" y="5"/>
                  <a:pt x="98" y="5"/>
                </a:cubicBezTo>
                <a:cubicBezTo>
                  <a:pt x="99" y="2"/>
                  <a:pt x="102" y="0"/>
                  <a:pt x="106" y="0"/>
                </a:cubicBezTo>
                <a:cubicBezTo>
                  <a:pt x="110" y="0"/>
                  <a:pt x="113" y="2"/>
                  <a:pt x="114" y="5"/>
                </a:cubicBezTo>
                <a:cubicBezTo>
                  <a:pt x="135" y="70"/>
                  <a:pt x="135" y="70"/>
                  <a:pt x="135" y="70"/>
                </a:cubicBezTo>
                <a:cubicBezTo>
                  <a:pt x="202" y="70"/>
                  <a:pt x="202" y="70"/>
                  <a:pt x="202" y="70"/>
                </a:cubicBezTo>
                <a:cubicBezTo>
                  <a:pt x="206" y="70"/>
                  <a:pt x="209" y="72"/>
                  <a:pt x="210" y="75"/>
                </a:cubicBezTo>
                <a:cubicBezTo>
                  <a:pt x="211" y="79"/>
                  <a:pt x="210" y="83"/>
                  <a:pt x="207" y="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400">
              <a:latin typeface="微软雅黑" pitchFamily="34" charset="-122"/>
              <a:ea typeface="微软雅黑" pitchFamily="34" charset="-122"/>
            </a:endParaRPr>
          </a:p>
        </p:txBody>
      </p:sp>
      <p:sp>
        <p:nvSpPr>
          <p:cNvPr id="22" name="Rectangle 117"/>
          <p:cNvSpPr/>
          <p:nvPr/>
        </p:nvSpPr>
        <p:spPr>
          <a:xfrm rot="5400000">
            <a:off x="7239404" y="1796692"/>
            <a:ext cx="901109" cy="418694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itchFamily="34" charset="-122"/>
              <a:ea typeface="微软雅黑" pitchFamily="34" charset="-122"/>
            </a:endParaRPr>
          </a:p>
        </p:txBody>
      </p:sp>
      <p:sp>
        <p:nvSpPr>
          <p:cNvPr id="23" name="Rectangle 118"/>
          <p:cNvSpPr/>
          <p:nvPr/>
        </p:nvSpPr>
        <p:spPr>
          <a:xfrm>
            <a:off x="6497596" y="1758364"/>
            <a:ext cx="901109" cy="34768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itchFamily="34" charset="-122"/>
              <a:ea typeface="微软雅黑" pitchFamily="34" charset="-122"/>
            </a:endParaRPr>
          </a:p>
        </p:txBody>
      </p:sp>
      <p:sp>
        <p:nvSpPr>
          <p:cNvPr id="24" name="Oval 119"/>
          <p:cNvSpPr/>
          <p:nvPr/>
        </p:nvSpPr>
        <p:spPr>
          <a:xfrm>
            <a:off x="5322950" y="3792929"/>
            <a:ext cx="590108" cy="590108"/>
          </a:xfrm>
          <a:prstGeom prst="ellipse">
            <a:avLst/>
          </a:prstGeom>
          <a:solidFill>
            <a:srgbClr val="F9F9F9"/>
          </a:solidFill>
          <a:ln w="133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itchFamily="34" charset="-122"/>
              <a:ea typeface="微软雅黑" pitchFamily="34" charset="-122"/>
            </a:endParaRPr>
          </a:p>
        </p:txBody>
      </p:sp>
      <p:sp>
        <p:nvSpPr>
          <p:cNvPr id="25" name="Oval 120"/>
          <p:cNvSpPr/>
          <p:nvPr/>
        </p:nvSpPr>
        <p:spPr>
          <a:xfrm>
            <a:off x="6240215" y="4705383"/>
            <a:ext cx="590108" cy="590108"/>
          </a:xfrm>
          <a:prstGeom prst="ellipse">
            <a:avLst/>
          </a:prstGeom>
          <a:solidFill>
            <a:srgbClr val="F9F9F9"/>
          </a:solidFill>
          <a:ln w="1333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itchFamily="34" charset="-122"/>
              <a:ea typeface="微软雅黑" pitchFamily="34" charset="-122"/>
            </a:endParaRPr>
          </a:p>
        </p:txBody>
      </p:sp>
      <p:sp>
        <p:nvSpPr>
          <p:cNvPr id="26" name="TextBox 25"/>
          <p:cNvSpPr txBox="1"/>
          <p:nvPr/>
        </p:nvSpPr>
        <p:spPr>
          <a:xfrm>
            <a:off x="5357829" y="3943532"/>
            <a:ext cx="520350" cy="307777"/>
          </a:xfrm>
          <a:prstGeom prst="rect">
            <a:avLst/>
          </a:prstGeom>
          <a:noFill/>
        </p:spPr>
        <p:txBody>
          <a:bodyPr wrap="square" rtlCol="0">
            <a:spAutoFit/>
          </a:bodyPr>
          <a:lstStyle/>
          <a:p>
            <a:pPr algn="ctr"/>
            <a:r>
              <a:rPr lang="id-ID" sz="1400" b="1" dirty="0">
                <a:latin typeface="微软雅黑" pitchFamily="34" charset="-122"/>
                <a:ea typeface="微软雅黑" pitchFamily="34" charset="-122"/>
              </a:rPr>
              <a:t>01</a:t>
            </a:r>
          </a:p>
        </p:txBody>
      </p:sp>
      <p:sp>
        <p:nvSpPr>
          <p:cNvPr id="27" name="TextBox 26"/>
          <p:cNvSpPr txBox="1"/>
          <p:nvPr/>
        </p:nvSpPr>
        <p:spPr>
          <a:xfrm>
            <a:off x="6278804" y="4855985"/>
            <a:ext cx="520350" cy="307777"/>
          </a:xfrm>
          <a:prstGeom prst="rect">
            <a:avLst/>
          </a:prstGeom>
          <a:noFill/>
        </p:spPr>
        <p:txBody>
          <a:bodyPr wrap="square" rtlCol="0">
            <a:spAutoFit/>
          </a:bodyPr>
          <a:lstStyle/>
          <a:p>
            <a:pPr algn="ctr"/>
            <a:r>
              <a:rPr lang="id-ID" sz="1400" b="1" dirty="0">
                <a:latin typeface="微软雅黑" pitchFamily="34" charset="-122"/>
                <a:ea typeface="微软雅黑" pitchFamily="34" charset="-122"/>
              </a:rPr>
              <a:t>02</a:t>
            </a:r>
          </a:p>
        </p:txBody>
      </p:sp>
      <p:sp>
        <p:nvSpPr>
          <p:cNvPr id="28" name="TextBox 27"/>
          <p:cNvSpPr txBox="1"/>
          <p:nvPr/>
        </p:nvSpPr>
        <p:spPr>
          <a:xfrm>
            <a:off x="6676280" y="2064239"/>
            <a:ext cx="543739" cy="1346907"/>
          </a:xfrm>
          <a:prstGeom prst="rect">
            <a:avLst/>
          </a:prstGeom>
          <a:noFill/>
        </p:spPr>
        <p:txBody>
          <a:bodyPr wrap="none" rtlCol="0">
            <a:spAutoFit/>
          </a:bodyPr>
          <a:lstStyle/>
          <a:p>
            <a:pPr>
              <a:lnSpc>
                <a:spcPct val="150000"/>
              </a:lnSpc>
            </a:pPr>
            <a:r>
              <a:rPr lang="zh-CN" altLang="en-US" sz="1400" b="1" dirty="0">
                <a:solidFill>
                  <a:schemeClr val="bg1"/>
                </a:solidFill>
                <a:latin typeface="微软雅黑" pitchFamily="34" charset="-122"/>
                <a:ea typeface="微软雅黑" pitchFamily="34" charset="-122"/>
              </a:rPr>
              <a:t>单击</a:t>
            </a:r>
            <a:endParaRPr lang="en-US" altLang="zh-CN" sz="1400" b="1"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此处</a:t>
            </a:r>
            <a:endParaRPr lang="en-US" altLang="zh-CN" sz="1400" b="1"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添加</a:t>
            </a:r>
            <a:endParaRPr lang="en-US" altLang="zh-CN" sz="1400" b="1"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标题</a:t>
            </a:r>
            <a:endParaRPr lang="id-ID" sz="1400" b="1" dirty="0">
              <a:solidFill>
                <a:schemeClr val="bg1"/>
              </a:solidFill>
              <a:latin typeface="微软雅黑" pitchFamily="34" charset="-122"/>
              <a:ea typeface="微软雅黑" pitchFamily="34" charset="-122"/>
            </a:endParaRPr>
          </a:p>
        </p:txBody>
      </p:sp>
      <p:sp>
        <p:nvSpPr>
          <p:cNvPr id="30" name="TextBox 29"/>
          <p:cNvSpPr txBox="1"/>
          <p:nvPr/>
        </p:nvSpPr>
        <p:spPr>
          <a:xfrm>
            <a:off x="7917479" y="3719953"/>
            <a:ext cx="902811" cy="307777"/>
          </a:xfrm>
          <a:prstGeom prst="rect">
            <a:avLst/>
          </a:prstGeom>
          <a:noFill/>
        </p:spPr>
        <p:txBody>
          <a:bodyPr wrap="none" rtlCol="0">
            <a:spAutoFit/>
          </a:bodyPr>
          <a:lstStyle/>
          <a:p>
            <a:pPr algn="r"/>
            <a:r>
              <a:rPr lang="zh-CN" altLang="en-US" sz="1400" b="1" dirty="0">
                <a:solidFill>
                  <a:schemeClr val="bg1"/>
                </a:solidFill>
                <a:latin typeface="微软雅黑" pitchFamily="34" charset="-122"/>
                <a:ea typeface="微软雅黑" pitchFamily="34" charset="-122"/>
              </a:rPr>
              <a:t>添加标题</a:t>
            </a:r>
            <a:endParaRPr lang="id-ID" sz="1400" dirty="0">
              <a:solidFill>
                <a:schemeClr val="bg1"/>
              </a:solidFill>
              <a:latin typeface="微软雅黑" pitchFamily="34" charset="-122"/>
              <a:ea typeface="微软雅黑" pitchFamily="34" charset="-122"/>
            </a:endParaRPr>
          </a:p>
        </p:txBody>
      </p:sp>
      <p:sp>
        <p:nvSpPr>
          <p:cNvPr id="31" name="Freeform 5"/>
          <p:cNvSpPr>
            <a:spLocks noEditPoints="1"/>
          </p:cNvSpPr>
          <p:nvPr/>
        </p:nvSpPr>
        <p:spPr bwMode="auto">
          <a:xfrm>
            <a:off x="9196053" y="3677899"/>
            <a:ext cx="436499" cy="427753"/>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5 h 204"/>
              <a:gd name="T34" fmla="*/ 34 w 208"/>
              <a:gd name="T35" fmla="*/ 138 h 204"/>
              <a:gd name="T36" fmla="*/ 22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0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5"/>
                  <a:pt x="28" y="125"/>
                </a:cubicBezTo>
                <a:cubicBezTo>
                  <a:pt x="34" y="138"/>
                  <a:pt x="34" y="138"/>
                  <a:pt x="34" y="138"/>
                </a:cubicBezTo>
                <a:cubicBezTo>
                  <a:pt x="34" y="138"/>
                  <a:pt x="21" y="166"/>
                  <a:pt x="22" y="167"/>
                </a:cubicBezTo>
                <a:cubicBezTo>
                  <a:pt x="39" y="182"/>
                  <a:pt x="39" y="182"/>
                  <a:pt x="39" y="182"/>
                </a:cubicBezTo>
                <a:cubicBezTo>
                  <a:pt x="40" y="183"/>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moveTo>
                  <a:pt x="137" y="102"/>
                </a:moveTo>
                <a:cubicBezTo>
                  <a:pt x="137" y="120"/>
                  <a:pt x="122" y="135"/>
                  <a:pt x="104" y="135"/>
                </a:cubicBezTo>
                <a:cubicBezTo>
                  <a:pt x="85" y="135"/>
                  <a:pt x="70" y="120"/>
                  <a:pt x="70" y="102"/>
                </a:cubicBezTo>
                <a:cubicBezTo>
                  <a:pt x="70" y="84"/>
                  <a:pt x="85" y="69"/>
                  <a:pt x="104" y="69"/>
                </a:cubicBezTo>
                <a:cubicBezTo>
                  <a:pt x="122" y="69"/>
                  <a:pt x="137" y="84"/>
                  <a:pt x="137" y="10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400">
              <a:latin typeface="微软雅黑" pitchFamily="34" charset="-122"/>
              <a:ea typeface="微软雅黑" pitchFamily="34" charset="-122"/>
            </a:endParaRPr>
          </a:p>
        </p:txBody>
      </p:sp>
      <p:sp>
        <p:nvSpPr>
          <p:cNvPr id="32" name="TextBox 31"/>
          <p:cNvSpPr txBox="1"/>
          <p:nvPr/>
        </p:nvSpPr>
        <p:spPr>
          <a:xfrm>
            <a:off x="2224933" y="4528637"/>
            <a:ext cx="1620957" cy="307777"/>
          </a:xfrm>
          <a:prstGeom prst="rect">
            <a:avLst/>
          </a:prstGeom>
          <a:noFill/>
        </p:spPr>
        <p:txBody>
          <a:bodyPr wrap="none" rtlCol="0">
            <a:spAutoFit/>
          </a:bodyPr>
          <a:lstStyle/>
          <a:p>
            <a:r>
              <a:rPr lang="zh-CN" altLang="en-US" sz="1400" b="1" dirty="0">
                <a:solidFill>
                  <a:schemeClr val="accent2">
                    <a:lumMod val="75000"/>
                  </a:schemeClr>
                </a:solidFill>
                <a:latin typeface="微软雅黑" pitchFamily="34" charset="-122"/>
                <a:ea typeface="微软雅黑" pitchFamily="34" charset="-122"/>
              </a:rPr>
              <a:t>单击此处添加标题</a:t>
            </a:r>
            <a:endParaRPr lang="id-ID" sz="1400" b="1" dirty="0">
              <a:solidFill>
                <a:schemeClr val="accent2">
                  <a:lumMod val="75000"/>
                </a:schemeClr>
              </a:solidFill>
              <a:latin typeface="微软雅黑" pitchFamily="34" charset="-122"/>
              <a:ea typeface="微软雅黑" pitchFamily="34" charset="-122"/>
            </a:endParaRPr>
          </a:p>
        </p:txBody>
      </p:sp>
      <p:sp>
        <p:nvSpPr>
          <p:cNvPr id="33" name="Rectangle 128"/>
          <p:cNvSpPr/>
          <p:nvPr/>
        </p:nvSpPr>
        <p:spPr>
          <a:xfrm>
            <a:off x="2224933" y="4824398"/>
            <a:ext cx="2733796" cy="738664"/>
          </a:xfrm>
          <a:prstGeom prst="rect">
            <a:avLst/>
          </a:prstGeom>
        </p:spPr>
        <p:txBody>
          <a:bodyPr wrap="square">
            <a:spAutoFit/>
          </a:bodyPr>
          <a:lstStyle/>
          <a:p>
            <a:pPr algn="just"/>
            <a:r>
              <a:rPr lang="zh-CN" altLang="en-US" sz="1400" dirty="0">
                <a:latin typeface="微软雅黑" pitchFamily="34" charset="-122"/>
                <a:ea typeface="微软雅黑" pitchFamily="34" charset="-122"/>
              </a:rPr>
              <a:t>您的内容打在这里，或者通过复制您的文本后，在此框中选择粘贴，并选择只保留文字。</a:t>
            </a:r>
            <a:endParaRPr lang="id-ID" sz="1400" dirty="0">
              <a:latin typeface="微软雅黑" pitchFamily="34" charset="-122"/>
              <a:ea typeface="微软雅黑" pitchFamily="34" charset="-122"/>
            </a:endParaRPr>
          </a:p>
        </p:txBody>
      </p:sp>
      <p:sp>
        <p:nvSpPr>
          <p:cNvPr id="14" name="TextBox 13"/>
          <p:cNvSpPr txBox="1"/>
          <p:nvPr/>
        </p:nvSpPr>
        <p:spPr>
          <a:xfrm>
            <a:off x="5757919" y="2038173"/>
            <a:ext cx="543739" cy="1346907"/>
          </a:xfrm>
          <a:prstGeom prst="rect">
            <a:avLst/>
          </a:prstGeom>
          <a:noFill/>
        </p:spPr>
        <p:txBody>
          <a:bodyPr wrap="none" rtlCol="0">
            <a:spAutoFit/>
          </a:bodyPr>
          <a:lstStyle/>
          <a:p>
            <a:pPr>
              <a:lnSpc>
                <a:spcPct val="150000"/>
              </a:lnSpc>
            </a:pPr>
            <a:r>
              <a:rPr lang="zh-CN" altLang="en-US" sz="1400" b="1" dirty="0">
                <a:solidFill>
                  <a:schemeClr val="bg1"/>
                </a:solidFill>
                <a:latin typeface="微软雅黑" pitchFamily="34" charset="-122"/>
                <a:ea typeface="微软雅黑" pitchFamily="34" charset="-122"/>
              </a:rPr>
              <a:t>单击</a:t>
            </a:r>
            <a:endParaRPr lang="en-US" altLang="zh-CN" sz="1400" b="1"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此处</a:t>
            </a:r>
            <a:endParaRPr lang="en-US" altLang="zh-CN" sz="1400" b="1"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添加</a:t>
            </a:r>
            <a:endParaRPr lang="en-US" altLang="zh-CN" sz="1400" b="1"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标题</a:t>
            </a:r>
            <a:endParaRPr lang="id-ID"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559535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childTnLst>
                          </p:cTn>
                        </p:par>
                        <p:par>
                          <p:cTn id="51" fill="hold">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500"/>
                                        <p:tgtEl>
                                          <p:spTgt spid="23"/>
                                        </p:tgtEl>
                                      </p:cBhvr>
                                    </p:animEffect>
                                  </p:childTnLst>
                                </p:cTn>
                              </p:par>
                            </p:childTnLst>
                          </p:cTn>
                        </p:par>
                        <p:par>
                          <p:cTn id="55" fill="hold">
                            <p:stCondLst>
                              <p:cond delay="5500"/>
                            </p:stCondLst>
                            <p:childTnLst>
                              <p:par>
                                <p:cTn id="56" presetID="53" presetClass="entr" presetSubtype="16"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par>
                          <p:cTn id="68" fill="hold">
                            <p:stCondLst>
                              <p:cond delay="6500"/>
                            </p:stCondLst>
                            <p:childTnLst>
                              <p:par>
                                <p:cTn id="69" presetID="22" presetClass="entr" presetSubtype="8"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par>
                          <p:cTn id="72" fill="hold">
                            <p:stCondLst>
                              <p:cond delay="7000"/>
                            </p:stCondLst>
                            <p:childTnLst>
                              <p:par>
                                <p:cTn id="73" presetID="10" presetClass="entr" presetSubtype="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par>
                          <p:cTn id="76" fill="hold">
                            <p:stCondLst>
                              <p:cond delay="7500"/>
                            </p:stCondLst>
                            <p:childTnLst>
                              <p:par>
                                <p:cTn id="77" presetID="53" presetClass="entr" presetSubtype="16"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childTnLst>
                          </p:cTn>
                        </p:par>
                        <p:par>
                          <p:cTn id="82" fill="hold">
                            <p:stCondLst>
                              <p:cond delay="8000"/>
                            </p:stCondLst>
                            <p:childTnLst>
                              <p:par>
                                <p:cTn id="83" presetID="22" presetClass="entr" presetSubtype="1" fill="hold" grpId="0" nodeType="after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wipe(up)">
                                      <p:cBhvr>
                                        <p:cTn id="85" dur="500"/>
                                        <p:tgtEl>
                                          <p:spTgt spid="11"/>
                                        </p:tgtEl>
                                      </p:cBhvr>
                                    </p:animEffect>
                                  </p:childTnLst>
                                </p:cTn>
                              </p:par>
                            </p:childTnLst>
                          </p:cTn>
                        </p:par>
                        <p:par>
                          <p:cTn id="86" fill="hold">
                            <p:stCondLst>
                              <p:cond delay="8500"/>
                            </p:stCondLst>
                            <p:childTnLst>
                              <p:par>
                                <p:cTn id="87" presetID="53" presetClass="entr" presetSubtype="16" fill="hold" grpId="0" nodeType="after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fltVal val="0"/>
                                          </p:val>
                                        </p:tav>
                                        <p:tav tm="100000">
                                          <p:val>
                                            <p:strVal val="#ppt_w"/>
                                          </p:val>
                                        </p:tav>
                                      </p:tavLst>
                                    </p:anim>
                                    <p:anim calcmode="lin" valueType="num">
                                      <p:cBhvr>
                                        <p:cTn id="90" dur="500" fill="hold"/>
                                        <p:tgtEl>
                                          <p:spTgt spid="12"/>
                                        </p:tgtEl>
                                        <p:attrNameLst>
                                          <p:attrName>ppt_h</p:attrName>
                                        </p:attrNameLst>
                                      </p:cBhvr>
                                      <p:tavLst>
                                        <p:tav tm="0">
                                          <p:val>
                                            <p:fltVal val="0"/>
                                          </p:val>
                                        </p:tav>
                                        <p:tav tm="100000">
                                          <p:val>
                                            <p:strVal val="#ppt_h"/>
                                          </p:val>
                                        </p:tav>
                                      </p:tavLst>
                                    </p:anim>
                                    <p:animEffect transition="in" filter="fade">
                                      <p:cBhvr>
                                        <p:cTn id="91" dur="500"/>
                                        <p:tgtEl>
                                          <p:spTgt spid="12"/>
                                        </p:tgtEl>
                                      </p:cBhvr>
                                    </p:animEffect>
                                  </p:childTnLst>
                                </p:cTn>
                              </p:par>
                            </p:childTnLst>
                          </p:cTn>
                        </p:par>
                        <p:par>
                          <p:cTn id="92" fill="hold">
                            <p:stCondLst>
                              <p:cond delay="9000"/>
                            </p:stCondLst>
                            <p:childTnLst>
                              <p:par>
                                <p:cTn id="93" presetID="10" presetClass="entr" presetSubtype="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500"/>
                                        <p:tgtEl>
                                          <p:spTgt spid="1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childTnLst>
                          </p:cTn>
                        </p:par>
                        <p:par>
                          <p:cTn id="99" fill="hold">
                            <p:stCondLst>
                              <p:cond delay="9500"/>
                            </p:stCondLst>
                            <p:childTnLst>
                              <p:par>
                                <p:cTn id="100" presetID="22" presetClass="entr" presetSubtype="8" fill="hold" grpId="0" nodeType="after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wipe(left)">
                                      <p:cBhvr>
                                        <p:cTn id="102" dur="500"/>
                                        <p:tgtEl>
                                          <p:spTgt spid="9"/>
                                        </p:tgtEl>
                                      </p:cBhvr>
                                    </p:animEffect>
                                  </p:childTnLst>
                                </p:cTn>
                              </p:par>
                            </p:childTnLst>
                          </p:cTn>
                        </p:par>
                        <p:par>
                          <p:cTn id="103" fill="hold">
                            <p:stCondLst>
                              <p:cond delay="10000"/>
                            </p:stCondLst>
                            <p:childTnLst>
                              <p:par>
                                <p:cTn id="104" presetID="10" presetClass="entr" presetSubtype="0" fill="hold" grpId="0"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fade">
                                      <p:cBhvr>
                                        <p:cTn id="106" dur="500"/>
                                        <p:tgtEl>
                                          <p:spTgt spid="19"/>
                                        </p:tgtEl>
                                      </p:cBhvr>
                                    </p:animEffect>
                                  </p:childTnLst>
                                </p:cTn>
                              </p:par>
                            </p:childTnLst>
                          </p:cTn>
                        </p:par>
                        <p:par>
                          <p:cTn id="107" fill="hold">
                            <p:stCondLst>
                              <p:cond delay="10500"/>
                            </p:stCondLst>
                            <p:childTnLst>
                              <p:par>
                                <p:cTn id="108" presetID="53" presetClass="entr" presetSubtype="16" fill="hold" grpId="0" nodeType="afterEffect">
                                  <p:stCondLst>
                                    <p:cond delay="0"/>
                                  </p:stCondLst>
                                  <p:childTnLst>
                                    <p:set>
                                      <p:cBhvr>
                                        <p:cTn id="109" dur="1" fill="hold">
                                          <p:stCondLst>
                                            <p:cond delay="0"/>
                                          </p:stCondLst>
                                        </p:cTn>
                                        <p:tgtEl>
                                          <p:spTgt spid="21"/>
                                        </p:tgtEl>
                                        <p:attrNameLst>
                                          <p:attrName>style.visibility</p:attrName>
                                        </p:attrNameLst>
                                      </p:cBhvr>
                                      <p:to>
                                        <p:strVal val="visible"/>
                                      </p:to>
                                    </p:set>
                                    <p:anim calcmode="lin" valueType="num">
                                      <p:cBhvr>
                                        <p:cTn id="110" dur="500" fill="hold"/>
                                        <p:tgtEl>
                                          <p:spTgt spid="21"/>
                                        </p:tgtEl>
                                        <p:attrNameLst>
                                          <p:attrName>ppt_w</p:attrName>
                                        </p:attrNameLst>
                                      </p:cBhvr>
                                      <p:tavLst>
                                        <p:tav tm="0">
                                          <p:val>
                                            <p:fltVal val="0"/>
                                          </p:val>
                                        </p:tav>
                                        <p:tav tm="100000">
                                          <p:val>
                                            <p:strVal val="#ppt_w"/>
                                          </p:val>
                                        </p:tav>
                                      </p:tavLst>
                                    </p:anim>
                                    <p:anim calcmode="lin" valueType="num">
                                      <p:cBhvr>
                                        <p:cTn id="111" dur="500" fill="hold"/>
                                        <p:tgtEl>
                                          <p:spTgt spid="21"/>
                                        </p:tgtEl>
                                        <p:attrNameLst>
                                          <p:attrName>ppt_h</p:attrName>
                                        </p:attrNameLst>
                                      </p:cBhvr>
                                      <p:tavLst>
                                        <p:tav tm="0">
                                          <p:val>
                                            <p:fltVal val="0"/>
                                          </p:val>
                                        </p:tav>
                                        <p:tav tm="100000">
                                          <p:val>
                                            <p:strVal val="#ppt_h"/>
                                          </p:val>
                                        </p:tav>
                                      </p:tavLst>
                                    </p:anim>
                                    <p:animEffect transition="in" filter="fade">
                                      <p:cBhvr>
                                        <p:cTn id="112" dur="500"/>
                                        <p:tgtEl>
                                          <p:spTgt spid="21"/>
                                        </p:tgtEl>
                                      </p:cBhvr>
                                    </p:animEffect>
                                  </p:childTnLst>
                                </p:cTn>
                              </p:par>
                            </p:childTnLst>
                          </p:cTn>
                        </p:par>
                        <p:par>
                          <p:cTn id="113" fill="hold">
                            <p:stCondLst>
                              <p:cond delay="11000"/>
                            </p:stCondLst>
                            <p:childTnLst>
                              <p:par>
                                <p:cTn id="114" presetID="10" presetClass="entr" presetSubtype="0" fill="hold" grpId="0"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fade">
                                      <p:cBhvr>
                                        <p:cTn id="116" dur="500"/>
                                        <p:tgtEl>
                                          <p:spTgt spid="3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fade">
                                      <p:cBhvr>
                                        <p:cTn id="1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animBg="1"/>
      <p:bldP spid="9" grpId="0" animBg="1"/>
      <p:bldP spid="10" grpId="0" animBg="1"/>
      <p:bldP spid="11" grpId="0" animBg="1"/>
      <p:bldP spid="12" grpId="0" animBg="1"/>
      <p:bldP spid="13" grpId="0"/>
      <p:bldP spid="16" grpId="0"/>
      <p:bldP spid="18" grpId="0"/>
      <p:bldP spid="19" grpId="0"/>
      <p:bldP spid="20" grpId="0" animBg="1"/>
      <p:bldP spid="21" grpId="0" animBg="1"/>
      <p:bldP spid="22" grpId="0" animBg="1"/>
      <p:bldP spid="23" grpId="0" animBg="1"/>
      <p:bldP spid="24" grpId="0" animBg="1"/>
      <p:bldP spid="25" grpId="0" animBg="1"/>
      <p:bldP spid="26" grpId="0"/>
      <p:bldP spid="27" grpId="0"/>
      <p:bldP spid="28" grpId="0"/>
      <p:bldP spid="30" grpId="0"/>
      <p:bldP spid="31" grpId="0" animBg="1"/>
      <p:bldP spid="32" grpId="0"/>
      <p:bldP spid="3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1920000">
            <a:off x="3412199" y="3652518"/>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73" name="Freeform 13"/>
          <p:cNvSpPr>
            <a:spLocks/>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74" name="Freeform 19"/>
          <p:cNvSpPr>
            <a:spLocks/>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grpSp>
        <p:nvGrpSpPr>
          <p:cNvPr id="3" name="组合 2"/>
          <p:cNvGrpSpPr/>
          <p:nvPr/>
        </p:nvGrpSpPr>
        <p:grpSpPr>
          <a:xfrm>
            <a:off x="3977132" y="808412"/>
            <a:ext cx="6182758" cy="729541"/>
            <a:chOff x="3977132" y="808412"/>
            <a:chExt cx="6182758" cy="729541"/>
          </a:xfrm>
        </p:grpSpPr>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7" name="TextBox 86"/>
            <p:cNvSpPr txBox="1"/>
            <p:nvPr/>
          </p:nvSpPr>
          <p:spPr>
            <a:xfrm>
              <a:off x="5365958" y="902124"/>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年度工作概述</a:t>
              </a: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grpSp>
      <p:grpSp>
        <p:nvGrpSpPr>
          <p:cNvPr id="4" name="组合 3"/>
          <p:cNvGrpSpPr/>
          <p:nvPr/>
        </p:nvGrpSpPr>
        <p:grpSpPr>
          <a:xfrm>
            <a:off x="4683558" y="1724102"/>
            <a:ext cx="5476332" cy="729541"/>
            <a:chOff x="4683558" y="1724102"/>
            <a:chExt cx="5476332" cy="729541"/>
          </a:xfrm>
        </p:grpSpPr>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2" name="圆角矩形 81"/>
            <p:cNvSpPr/>
            <p:nvPr/>
          </p:nvSpPr>
          <p:spPr bwMode="auto">
            <a:xfrm>
              <a:off x="5615951" y="1783610"/>
              <a:ext cx="454393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8" name="TextBox 87"/>
            <p:cNvSpPr txBox="1"/>
            <p:nvPr/>
          </p:nvSpPr>
          <p:spPr>
            <a:xfrm>
              <a:off x="6030781" y="1823405"/>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工作完成情况</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2</a:t>
              </a:r>
              <a:endParaRPr lang="zh-CN" altLang="en-US" sz="36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4884971" y="2604546"/>
            <a:ext cx="5274920" cy="729541"/>
            <a:chOff x="4884971" y="2604546"/>
            <a:chExt cx="5274920" cy="729541"/>
          </a:xfrm>
        </p:grpSpPr>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3" name="圆角矩形 82"/>
            <p:cNvSpPr/>
            <p:nvPr/>
          </p:nvSpPr>
          <p:spPr bwMode="auto">
            <a:xfrm>
              <a:off x="5859531" y="2671474"/>
              <a:ext cx="430036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9" name="TextBox 88"/>
            <p:cNvSpPr txBox="1"/>
            <p:nvPr/>
          </p:nvSpPr>
          <p:spPr>
            <a:xfrm>
              <a:off x="6242233" y="2700635"/>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成功项目展示</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3</a:t>
              </a:r>
              <a:endParaRPr lang="zh-CN" altLang="en-US" sz="3600" b="1" dirty="0">
                <a:solidFill>
                  <a:schemeClr val="bg1"/>
                </a:solidFill>
                <a:latin typeface="微软雅黑" pitchFamily="34" charset="-122"/>
                <a:ea typeface="微软雅黑" pitchFamily="34" charset="-122"/>
              </a:endParaRPr>
            </a:p>
          </p:txBody>
        </p:sp>
      </p:grpSp>
      <p:grpSp>
        <p:nvGrpSpPr>
          <p:cNvPr id="6" name="组合 5"/>
          <p:cNvGrpSpPr/>
          <p:nvPr/>
        </p:nvGrpSpPr>
        <p:grpSpPr>
          <a:xfrm>
            <a:off x="4863136" y="3506582"/>
            <a:ext cx="5296754" cy="729541"/>
            <a:chOff x="4863136" y="3506582"/>
            <a:chExt cx="5296754" cy="729541"/>
          </a:xfrm>
        </p:grpSpPr>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90" name="TextBox 89"/>
            <p:cNvSpPr txBox="1"/>
            <p:nvPr/>
          </p:nvSpPr>
          <p:spPr>
            <a:xfrm>
              <a:off x="6181716" y="3606179"/>
              <a:ext cx="3002570"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经验总结与不足</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4</a:t>
              </a:r>
              <a:endParaRPr lang="zh-CN" altLang="en-US" sz="3600" b="1" dirty="0">
                <a:solidFill>
                  <a:schemeClr val="bg1"/>
                </a:solidFill>
                <a:latin typeface="微软雅黑" pitchFamily="34" charset="-122"/>
                <a:ea typeface="微软雅黑" pitchFamily="34" charset="-122"/>
              </a:endParaRPr>
            </a:p>
          </p:txBody>
        </p:sp>
      </p:grpSp>
      <p:grpSp>
        <p:nvGrpSpPr>
          <p:cNvPr id="7" name="组合 6"/>
          <p:cNvGrpSpPr/>
          <p:nvPr/>
        </p:nvGrpSpPr>
        <p:grpSpPr>
          <a:xfrm>
            <a:off x="4692936" y="4398646"/>
            <a:ext cx="5466954" cy="729541"/>
            <a:chOff x="4692936" y="4398646"/>
            <a:chExt cx="5466954" cy="729541"/>
          </a:xfrm>
        </p:grpSpPr>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5" name="圆角矩形 84"/>
            <p:cNvSpPr/>
            <p:nvPr/>
          </p:nvSpPr>
          <p:spPr bwMode="auto">
            <a:xfrm>
              <a:off x="5616516" y="4457098"/>
              <a:ext cx="454337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91" name="TextBox 90"/>
            <p:cNvSpPr txBox="1"/>
            <p:nvPr/>
          </p:nvSpPr>
          <p:spPr>
            <a:xfrm>
              <a:off x="6051430" y="4496891"/>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当前形势分析</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5</a:t>
              </a:r>
              <a:endParaRPr lang="zh-CN" altLang="en-US" sz="3600" b="1" dirty="0">
                <a:solidFill>
                  <a:schemeClr val="bg1"/>
                </a:solidFill>
                <a:latin typeface="微软雅黑" pitchFamily="34" charset="-122"/>
                <a:ea typeface="微软雅黑" pitchFamily="34" charset="-122"/>
              </a:endParaRPr>
            </a:p>
          </p:txBody>
        </p:sp>
      </p:grpSp>
      <p:grpSp>
        <p:nvGrpSpPr>
          <p:cNvPr id="8" name="组合 7"/>
          <p:cNvGrpSpPr/>
          <p:nvPr/>
        </p:nvGrpSpPr>
        <p:grpSpPr>
          <a:xfrm>
            <a:off x="3985123" y="5299051"/>
            <a:ext cx="6174767" cy="729541"/>
            <a:chOff x="3985123" y="5299051"/>
            <a:chExt cx="6174767" cy="729541"/>
          </a:xfrm>
        </p:grpSpPr>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6" name="圆角矩形 85"/>
            <p:cNvSpPr/>
            <p:nvPr/>
          </p:nvSpPr>
          <p:spPr bwMode="auto">
            <a:xfrm>
              <a:off x="4929790" y="5362947"/>
              <a:ext cx="523010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92" name="TextBox 91"/>
            <p:cNvSpPr txBox="1"/>
            <p:nvPr/>
          </p:nvSpPr>
          <p:spPr>
            <a:xfrm>
              <a:off x="5365412" y="5396811"/>
              <a:ext cx="3002570"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明年目标与计划</a:t>
              </a: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6</a:t>
              </a:r>
              <a:endParaRPr lang="zh-CN" altLang="en-US" sz="3600" b="1" dirty="0">
                <a:solidFill>
                  <a:schemeClr val="bg1"/>
                </a:solidFill>
                <a:latin typeface="微软雅黑" pitchFamily="34" charset="-122"/>
                <a:ea typeface="微软雅黑" pitchFamily="34" charset="-122"/>
              </a:endParaRPr>
            </a:p>
          </p:txBody>
        </p:sp>
      </p:gr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a:solidFill>
                  <a:schemeClr val="bg1"/>
                </a:solidFill>
                <a:latin typeface="微软雅黑" pitchFamily="34" charset="-122"/>
                <a:ea typeface="微软雅黑" pitchFamily="34" charset="-122"/>
              </a:rPr>
              <a:t>目</a:t>
            </a:r>
            <a:endParaRPr lang="en-US" altLang="zh-CN" sz="4000" b="1" dirty="0">
              <a:solidFill>
                <a:schemeClr val="bg1"/>
              </a:solidFill>
              <a:latin typeface="微软雅黑" pitchFamily="34" charset="-122"/>
              <a:ea typeface="微软雅黑" pitchFamily="34" charset="-122"/>
            </a:endParaRPr>
          </a:p>
          <a:p>
            <a:pPr algn="dist"/>
            <a:r>
              <a:rPr lang="zh-CN" altLang="en-US" sz="4000" b="1" dirty="0">
                <a:solidFill>
                  <a:schemeClr val="bg1"/>
                </a:solidFill>
                <a:latin typeface="微软雅黑" pitchFamily="34" charset="-122"/>
                <a:ea typeface="微软雅黑" pitchFamily="34" charset="-122"/>
              </a:rPr>
              <a:t>录</a:t>
            </a: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a:solidFill>
                  <a:schemeClr val="bg1"/>
                </a:solidFill>
                <a:latin typeface="微软雅黑" pitchFamily="34" charset="-122"/>
                <a:ea typeface="微软雅黑" pitchFamily="34" charset="-122"/>
              </a:rPr>
              <a:t>CONTENTS</a:t>
            </a:r>
            <a:endParaRPr lang="zh-CN" altLang="en-US" sz="15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7140255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120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400" fill="hold"/>
                                        <p:tgtEl>
                                          <p:spTgt spid="8"/>
                                        </p:tgtEl>
                                        <p:attrNameLst>
                                          <p:attrName>ppt_x</p:attrName>
                                        </p:attrNameLst>
                                      </p:cBhvr>
                                      <p:tavLst>
                                        <p:tav tm="0">
                                          <p:val>
                                            <p:strVal val="1+#ppt_w/2"/>
                                          </p:val>
                                        </p:tav>
                                        <p:tav tm="100000">
                                          <p:val>
                                            <p:strVal val="#ppt_x"/>
                                          </p:val>
                                        </p:tav>
                                      </p:tavLst>
                                    </p:anim>
                                    <p:anim calcmode="lin" valueType="num">
                                      <p:cBhvr additive="base">
                                        <p:cTn id="56" dur="400" fill="hold"/>
                                        <p:tgtEl>
                                          <p:spTgt spid="8"/>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120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56" presetClass="path" presetSubtype="0" accel="50000" decel="50000" fill="hold" grpId="1" nodeType="withEffect">
                                  <p:stCondLst>
                                    <p:cond delay="1200"/>
                                  </p:stCondLst>
                                  <p:childTnLst>
                                    <p:animMotion origin="layout" path="M -0.05649 -0.06084 L -7.34184E-7 3.92783E-6 " pathEditMode="relative" rAng="0" ptsTypes="AA">
                                      <p:cBhvr>
                                        <p:cTn id="61" dur="2000" fill="hold"/>
                                        <p:tgtEl>
                                          <p:spTgt spid="2"/>
                                        </p:tgtEl>
                                        <p:attrNameLst>
                                          <p:attrName>ppt_x</p:attrName>
                                          <p:attrName>ppt_y</p:attrName>
                                        </p:attrNameLst>
                                      </p:cBhvr>
                                      <p:rCtr x="2825" y="3030"/>
                                    </p:animMotion>
                                  </p:childTnLst>
                                </p:cTn>
                              </p:par>
                            </p:childTnLst>
                          </p:cTn>
                        </p:par>
                        <p:par>
                          <p:cTn id="62" fill="hold">
                            <p:stCondLst>
                              <p:cond delay="3700"/>
                            </p:stCondLst>
                            <p:childTnLst>
                              <p:par>
                                <p:cTn id="63" presetID="26" presetClass="emph" presetSubtype="0" repeatCount="2000" fill="hold" nodeType="afterEffect">
                                  <p:stCondLst>
                                    <p:cond delay="0"/>
                                  </p:stCondLst>
                                  <p:childTnLst>
                                    <p:animEffect transition="out" filter="fade">
                                      <p:cBhvr>
                                        <p:cTn id="64" dur="500" tmFilter="0, 0; .2, .5; .8, .5; 1, 0"/>
                                        <p:tgtEl>
                                          <p:spTgt spid="7"/>
                                        </p:tgtEl>
                                      </p:cBhvr>
                                    </p:animEffect>
                                    <p:animScale>
                                      <p:cBhvr>
                                        <p:cTn id="65"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p:bldP spid="1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Freeform 6"/>
          <p:cNvSpPr>
            <a:spLocks/>
          </p:cNvSpPr>
          <p:nvPr/>
        </p:nvSpPr>
        <p:spPr bwMode="auto">
          <a:xfrm>
            <a:off x="3970357" y="4942784"/>
            <a:ext cx="812715" cy="51286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accent2">
              <a:lumMod val="75000"/>
            </a:schemeClr>
          </a:solidFill>
          <a:ln w="3175" cap="flat" cmpd="sng">
            <a:noFill/>
            <a:bevel/>
            <a:headEnd/>
            <a:tailEnd/>
          </a:ln>
          <a:extLst/>
        </p:spPr>
        <p:txBody>
          <a:bodyPr lIns="81614" tIns="40807" rIns="81614" bIns="40807" anchor="ctr"/>
          <a:lstStyle/>
          <a:p>
            <a:pPr algn="ctr"/>
            <a:endParaRPr lang="zh-CN" altLang="en-US" sz="1400">
              <a:solidFill>
                <a:srgbClr val="FFFFFF"/>
              </a:solidFill>
              <a:latin typeface="微软雅黑" pitchFamily="34" charset="-122"/>
              <a:ea typeface="微软雅黑" pitchFamily="34" charset="-122"/>
            </a:endParaRPr>
          </a:p>
        </p:txBody>
      </p:sp>
      <p:sp>
        <p:nvSpPr>
          <p:cNvPr id="7" name="Freeform 8"/>
          <p:cNvSpPr>
            <a:spLocks/>
          </p:cNvSpPr>
          <p:nvPr/>
        </p:nvSpPr>
        <p:spPr bwMode="auto">
          <a:xfrm>
            <a:off x="3133302" y="1946082"/>
            <a:ext cx="2494537" cy="2852114"/>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chemeClr val="accent3">
              <a:lumMod val="75000"/>
            </a:schemeClr>
          </a:solidFill>
          <a:ln w="3175" cap="flat" cmpd="sng">
            <a:noFill/>
            <a:bevel/>
            <a:headEnd/>
            <a:tailEnd/>
          </a:ln>
          <a:extLst/>
        </p:spPr>
        <p:txBody>
          <a:bodyPr lIns="81614" tIns="40807" rIns="81614" bIns="40807" anchor="ctr"/>
          <a:lstStyle/>
          <a:p>
            <a:pPr algn="ctr"/>
            <a:endParaRPr lang="zh-CN" altLang="en-US" sz="2000" b="1">
              <a:solidFill>
                <a:srgbClr val="FFFFFF"/>
              </a:solidFill>
              <a:latin typeface="微软雅黑" pitchFamily="34" charset="-122"/>
              <a:ea typeface="微软雅黑" pitchFamily="34" charset="-122"/>
            </a:endParaRPr>
          </a:p>
        </p:txBody>
      </p:sp>
      <p:sp>
        <p:nvSpPr>
          <p:cNvPr id="8" name="Freeform 9"/>
          <p:cNvSpPr>
            <a:spLocks/>
          </p:cNvSpPr>
          <p:nvPr/>
        </p:nvSpPr>
        <p:spPr bwMode="auto">
          <a:xfrm>
            <a:off x="3768865" y="1949068"/>
            <a:ext cx="1706735" cy="103020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chemeClr val="accent1">
              <a:lumMod val="75000"/>
            </a:schemeClr>
          </a:solidFill>
          <a:ln w="3175" cap="flat" cmpd="sng">
            <a:noFill/>
            <a:bevel/>
            <a:headEnd/>
            <a:tailEnd/>
          </a:ln>
          <a:extLst/>
        </p:spPr>
        <p:txBody>
          <a:bodyPr lIns="81614" tIns="40807" rIns="81614" bIns="40807" anchor="ctr"/>
          <a:lstStyle/>
          <a:p>
            <a:pPr algn="ctr"/>
            <a:endParaRPr lang="zh-CN" altLang="en-US" sz="2500" b="1">
              <a:solidFill>
                <a:srgbClr val="FFFFFF"/>
              </a:solidFill>
              <a:latin typeface="微软雅黑" pitchFamily="34" charset="-122"/>
              <a:ea typeface="微软雅黑" pitchFamily="34" charset="-122"/>
            </a:endParaRPr>
          </a:p>
        </p:txBody>
      </p:sp>
      <p:sp>
        <p:nvSpPr>
          <p:cNvPr id="9" name="Freeform 10"/>
          <p:cNvSpPr>
            <a:spLocks/>
          </p:cNvSpPr>
          <p:nvPr/>
        </p:nvSpPr>
        <p:spPr bwMode="auto">
          <a:xfrm>
            <a:off x="4669340" y="2525774"/>
            <a:ext cx="960934" cy="1488403"/>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chemeClr val="accent2">
              <a:lumMod val="75000"/>
            </a:schemeClr>
          </a:solidFill>
          <a:ln w="3175" cap="flat" cmpd="sng">
            <a:noFill/>
            <a:bevel/>
            <a:headEnd/>
            <a:tailEnd/>
          </a:ln>
          <a:extLst/>
        </p:spPr>
        <p:txBody>
          <a:bodyPr lIns="81614" tIns="40807" rIns="81614" bIns="40807" anchor="ctr"/>
          <a:lstStyle/>
          <a:p>
            <a:pPr algn="ctr"/>
            <a:endParaRPr lang="zh-CN" altLang="en-US" sz="2500" b="1">
              <a:solidFill>
                <a:srgbClr val="FFFFFF"/>
              </a:solidFill>
              <a:latin typeface="微软雅黑" pitchFamily="34" charset="-122"/>
              <a:ea typeface="微软雅黑" pitchFamily="34" charset="-122"/>
            </a:endParaRPr>
          </a:p>
        </p:txBody>
      </p:sp>
      <p:sp>
        <p:nvSpPr>
          <p:cNvPr id="10" name="Freeform 11"/>
          <p:cNvSpPr>
            <a:spLocks/>
          </p:cNvSpPr>
          <p:nvPr/>
        </p:nvSpPr>
        <p:spPr bwMode="auto">
          <a:xfrm>
            <a:off x="3122188" y="2097227"/>
            <a:ext cx="1054159" cy="1518092"/>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chemeClr val="tx2">
              <a:lumMod val="75000"/>
            </a:schemeClr>
          </a:solidFill>
          <a:ln w="3175" cap="flat" cmpd="sng">
            <a:noFill/>
            <a:bevel/>
            <a:headEnd/>
            <a:tailEnd/>
          </a:ln>
          <a:extLst/>
        </p:spPr>
        <p:txBody>
          <a:bodyPr lIns="81614" tIns="40807" rIns="81614" bIns="40807" anchor="ctr"/>
          <a:lstStyle/>
          <a:p>
            <a:pPr algn="ctr"/>
            <a:endParaRPr lang="zh-CN" altLang="en-US" sz="2500" b="1">
              <a:solidFill>
                <a:srgbClr val="FFFFFF"/>
              </a:solidFill>
              <a:latin typeface="微软雅黑" pitchFamily="34" charset="-122"/>
              <a:ea typeface="微软雅黑" pitchFamily="34" charset="-122"/>
            </a:endParaRPr>
          </a:p>
        </p:txBody>
      </p:sp>
      <p:sp>
        <p:nvSpPr>
          <p:cNvPr id="11" name="TextBox 10"/>
          <p:cNvSpPr txBox="1"/>
          <p:nvPr/>
        </p:nvSpPr>
        <p:spPr>
          <a:xfrm>
            <a:off x="3362317" y="2658362"/>
            <a:ext cx="301448" cy="477054"/>
          </a:xfrm>
          <a:prstGeom prst="rect">
            <a:avLst/>
          </a:prstGeom>
          <a:noFill/>
        </p:spPr>
        <p:txBody>
          <a:bodyPr wrap="square" rtlCol="0">
            <a:spAutoFit/>
          </a:bodyPr>
          <a:lstStyle/>
          <a:p>
            <a:r>
              <a:rPr lang="en-US" altLang="zh-CN" sz="2500" b="1" dirty="0">
                <a:solidFill>
                  <a:srgbClr val="F8F8F8"/>
                </a:solidFill>
                <a:latin typeface="微软雅黑" pitchFamily="34" charset="-122"/>
                <a:ea typeface="微软雅黑" pitchFamily="34" charset="-122"/>
              </a:rPr>
              <a:t>1</a:t>
            </a:r>
            <a:endParaRPr lang="zh-CN" altLang="en-US" sz="2500" b="1" dirty="0">
              <a:solidFill>
                <a:srgbClr val="F8F8F8"/>
              </a:solidFill>
              <a:latin typeface="微软雅黑" pitchFamily="34" charset="-122"/>
              <a:ea typeface="微软雅黑" pitchFamily="34" charset="-122"/>
            </a:endParaRPr>
          </a:p>
        </p:txBody>
      </p:sp>
      <p:sp>
        <p:nvSpPr>
          <p:cNvPr id="12" name="TextBox 11"/>
          <p:cNvSpPr txBox="1"/>
          <p:nvPr/>
        </p:nvSpPr>
        <p:spPr>
          <a:xfrm>
            <a:off x="4350882" y="2157211"/>
            <a:ext cx="301448" cy="477054"/>
          </a:xfrm>
          <a:prstGeom prst="rect">
            <a:avLst/>
          </a:prstGeom>
          <a:noFill/>
        </p:spPr>
        <p:txBody>
          <a:bodyPr wrap="square" rtlCol="0">
            <a:spAutoFit/>
          </a:bodyPr>
          <a:lstStyle/>
          <a:p>
            <a:r>
              <a:rPr lang="en-US" altLang="zh-CN" sz="2500" b="1" dirty="0">
                <a:solidFill>
                  <a:srgbClr val="F8F8F8"/>
                </a:solidFill>
                <a:latin typeface="微软雅黑" pitchFamily="34" charset="-122"/>
                <a:ea typeface="微软雅黑" pitchFamily="34" charset="-122"/>
              </a:rPr>
              <a:t>2</a:t>
            </a:r>
            <a:endParaRPr lang="zh-CN" altLang="en-US" sz="2500" b="1" dirty="0">
              <a:solidFill>
                <a:srgbClr val="F8F8F8"/>
              </a:solidFill>
              <a:latin typeface="微软雅黑" pitchFamily="34" charset="-122"/>
              <a:ea typeface="微软雅黑" pitchFamily="34" charset="-122"/>
            </a:endParaRPr>
          </a:p>
        </p:txBody>
      </p:sp>
      <p:sp>
        <p:nvSpPr>
          <p:cNvPr id="13" name="TextBox 12"/>
          <p:cNvSpPr txBox="1"/>
          <p:nvPr/>
        </p:nvSpPr>
        <p:spPr>
          <a:xfrm>
            <a:off x="5031382" y="3022390"/>
            <a:ext cx="301448" cy="477054"/>
          </a:xfrm>
          <a:prstGeom prst="rect">
            <a:avLst/>
          </a:prstGeom>
          <a:noFill/>
        </p:spPr>
        <p:txBody>
          <a:bodyPr wrap="square" rtlCol="0">
            <a:spAutoFit/>
          </a:bodyPr>
          <a:lstStyle/>
          <a:p>
            <a:r>
              <a:rPr lang="en-US" altLang="zh-CN" sz="2500" b="1" dirty="0">
                <a:solidFill>
                  <a:srgbClr val="F8F8F8"/>
                </a:solidFill>
                <a:latin typeface="微软雅黑" pitchFamily="34" charset="-122"/>
                <a:ea typeface="微软雅黑" pitchFamily="34" charset="-122"/>
              </a:rPr>
              <a:t>3</a:t>
            </a:r>
            <a:endParaRPr lang="zh-CN" altLang="en-US" sz="2500" b="1" dirty="0">
              <a:solidFill>
                <a:srgbClr val="F8F8F8"/>
              </a:solidFill>
              <a:latin typeface="微软雅黑" pitchFamily="34" charset="-122"/>
              <a:ea typeface="微软雅黑" pitchFamily="34" charset="-122"/>
            </a:endParaRPr>
          </a:p>
        </p:txBody>
      </p:sp>
      <p:sp>
        <p:nvSpPr>
          <p:cNvPr id="14" name="TextBox 13"/>
          <p:cNvSpPr txBox="1"/>
          <p:nvPr/>
        </p:nvSpPr>
        <p:spPr>
          <a:xfrm>
            <a:off x="4248417" y="3845919"/>
            <a:ext cx="301448" cy="477054"/>
          </a:xfrm>
          <a:prstGeom prst="rect">
            <a:avLst/>
          </a:prstGeom>
          <a:noFill/>
        </p:spPr>
        <p:txBody>
          <a:bodyPr wrap="square" rtlCol="0">
            <a:spAutoFit/>
          </a:bodyPr>
          <a:lstStyle/>
          <a:p>
            <a:r>
              <a:rPr lang="en-US" altLang="zh-CN" sz="2500" b="1" dirty="0">
                <a:solidFill>
                  <a:srgbClr val="F8F8F8"/>
                </a:solidFill>
                <a:latin typeface="微软雅黑" pitchFamily="34" charset="-122"/>
                <a:ea typeface="微软雅黑" pitchFamily="34" charset="-122"/>
              </a:rPr>
              <a:t>4</a:t>
            </a:r>
            <a:endParaRPr lang="zh-CN" altLang="en-US" sz="2500" b="1" dirty="0">
              <a:solidFill>
                <a:srgbClr val="F8F8F8"/>
              </a:solidFill>
              <a:latin typeface="微软雅黑" pitchFamily="34" charset="-122"/>
              <a:ea typeface="微软雅黑" pitchFamily="34" charset="-122"/>
            </a:endParaRPr>
          </a:p>
        </p:txBody>
      </p:sp>
      <p:sp>
        <p:nvSpPr>
          <p:cNvPr id="15" name="TextBox 14"/>
          <p:cNvSpPr txBox="1"/>
          <p:nvPr/>
        </p:nvSpPr>
        <p:spPr>
          <a:xfrm>
            <a:off x="3924064" y="5006918"/>
            <a:ext cx="884887" cy="297855"/>
          </a:xfrm>
          <a:prstGeom prst="rect">
            <a:avLst/>
          </a:prstGeom>
          <a:noFill/>
        </p:spPr>
        <p:txBody>
          <a:bodyPr wrap="square" lIns="81614" tIns="40807" rIns="81614" bIns="40807" rtlCol="0">
            <a:spAutoFit/>
          </a:bodyPr>
          <a:lstStyle/>
          <a:p>
            <a:pPr algn="ctr"/>
            <a:r>
              <a:rPr lang="zh-CN" altLang="en-US" sz="1400" dirty="0">
                <a:solidFill>
                  <a:srgbClr val="F8F8F8"/>
                </a:solidFill>
                <a:latin typeface="微软雅黑" pitchFamily="34" charset="-122"/>
                <a:ea typeface="微软雅黑" pitchFamily="34" charset="-122"/>
              </a:rPr>
              <a:t>添加标题</a:t>
            </a:r>
          </a:p>
        </p:txBody>
      </p:sp>
      <p:sp>
        <p:nvSpPr>
          <p:cNvPr id="16" name="TextBox 15"/>
          <p:cNvSpPr txBox="1"/>
          <p:nvPr/>
        </p:nvSpPr>
        <p:spPr>
          <a:xfrm>
            <a:off x="7142311" y="1774598"/>
            <a:ext cx="3317061" cy="922641"/>
          </a:xfrm>
          <a:prstGeom prst="rect">
            <a:avLst/>
          </a:prstGeom>
          <a:noFill/>
        </p:spPr>
        <p:txBody>
          <a:bodyPr wrap="square" lIns="81614" tIns="40807" rIns="81614" bIns="40807" rtlCol="0">
            <a:spAutoFit/>
          </a:bodyPr>
          <a:lstStyle/>
          <a:p>
            <a:pPr>
              <a:lnSpc>
                <a:spcPct val="130000"/>
              </a:lnSpc>
            </a:pPr>
            <a:r>
              <a:rPr lang="zh-CN" altLang="en-US" sz="1400" b="1" dirty="0">
                <a:solidFill>
                  <a:schemeClr val="accent2">
                    <a:lumMod val="75000"/>
                  </a:schemeClr>
                </a:solidFill>
                <a:latin typeface="微软雅黑" pitchFamily="34" charset="-122"/>
                <a:ea typeface="微软雅黑" pitchFamily="34" charset="-122"/>
              </a:rPr>
              <a:t>现阶段问题一</a:t>
            </a:r>
            <a:endParaRPr lang="en-US" altLang="zh-CN" sz="1400" b="1" dirty="0">
              <a:solidFill>
                <a:schemeClr val="accent2">
                  <a:lumMod val="75000"/>
                </a:schemeClr>
              </a:solidFill>
              <a:latin typeface="微软雅黑" pitchFamily="34" charset="-122"/>
              <a:ea typeface="微软雅黑" pitchFamily="34" charset="-122"/>
            </a:endParaRPr>
          </a:p>
          <a:p>
            <a:pPr>
              <a:lnSpc>
                <a:spcPct val="130000"/>
              </a:lnSpc>
            </a:pPr>
            <a:r>
              <a:rPr lang="zh-CN" altLang="en-US" sz="1400" dirty="0">
                <a:solidFill>
                  <a:srgbClr val="314865"/>
                </a:solidFill>
                <a:latin typeface="微软雅黑" pitchFamily="34" charset="-122"/>
                <a:ea typeface="微软雅黑" pitchFamily="34" charset="-122"/>
              </a:rPr>
              <a:t>您的内容打在这里，或者通过复制您的文本后，在此框中选择粘贴</a:t>
            </a:r>
            <a:endParaRPr lang="en-US" altLang="zh-CN" sz="1400" dirty="0">
              <a:solidFill>
                <a:srgbClr val="314865"/>
              </a:solidFill>
              <a:latin typeface="微软雅黑" pitchFamily="34" charset="-122"/>
              <a:ea typeface="微软雅黑" pitchFamily="34" charset="-122"/>
            </a:endParaRPr>
          </a:p>
        </p:txBody>
      </p:sp>
      <p:grpSp>
        <p:nvGrpSpPr>
          <p:cNvPr id="17" name="组合 16"/>
          <p:cNvGrpSpPr/>
          <p:nvPr/>
        </p:nvGrpSpPr>
        <p:grpSpPr>
          <a:xfrm>
            <a:off x="6515547" y="1846276"/>
            <a:ext cx="535122" cy="530673"/>
            <a:chOff x="6409426" y="1173624"/>
            <a:chExt cx="962086" cy="962084"/>
          </a:xfrm>
          <a:solidFill>
            <a:schemeClr val="tx2">
              <a:lumMod val="75000"/>
            </a:schemeClr>
          </a:solidFill>
        </p:grpSpPr>
        <p:sp>
          <p:nvSpPr>
            <p:cNvPr id="18" name="椭圆 17"/>
            <p:cNvSpPr/>
            <p:nvPr/>
          </p:nvSpPr>
          <p:spPr bwMode="auto">
            <a:xfrm>
              <a:off x="6409426" y="1173624"/>
              <a:ext cx="962086" cy="962084"/>
            </a:xfrm>
            <a:prstGeom prst="ellipse">
              <a:avLst/>
            </a:prstGeom>
            <a:grpFill/>
            <a:ln w="3175" cap="flat" cmpd="sng">
              <a:noFill/>
              <a:bevel/>
              <a:headEnd/>
              <a:tailEnd/>
            </a:ln>
            <a:extLst/>
          </p:spPr>
          <p:txBody>
            <a:bodyPr anchor="ctr"/>
            <a:lstStyle/>
            <a:p>
              <a:pPr algn="ctr"/>
              <a:endParaRPr lang="zh-CN" altLang="en-US" sz="1600" b="1">
                <a:solidFill>
                  <a:srgbClr val="314865"/>
                </a:solidFill>
                <a:latin typeface="微软雅黑" pitchFamily="34" charset="-122"/>
                <a:ea typeface="微软雅黑" pitchFamily="34" charset="-122"/>
              </a:endParaRPr>
            </a:p>
          </p:txBody>
        </p:sp>
        <p:sp>
          <p:nvSpPr>
            <p:cNvPr id="19" name="TextBox 18"/>
            <p:cNvSpPr txBox="1"/>
            <p:nvPr/>
          </p:nvSpPr>
          <p:spPr>
            <a:xfrm>
              <a:off x="6616339" y="1282180"/>
              <a:ext cx="546387" cy="717446"/>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1600" b="1" dirty="0">
                  <a:solidFill>
                    <a:schemeClr val="bg1"/>
                  </a:solidFill>
                  <a:latin typeface="微软雅黑" pitchFamily="34" charset="-122"/>
                </a:rPr>
                <a:t>1</a:t>
              </a:r>
              <a:endParaRPr lang="zh-CN" altLang="en-US" sz="1600" b="1" dirty="0">
                <a:solidFill>
                  <a:schemeClr val="bg1"/>
                </a:solidFill>
                <a:latin typeface="微软雅黑" pitchFamily="34" charset="-122"/>
              </a:endParaRPr>
            </a:p>
          </p:txBody>
        </p:sp>
      </p:grpSp>
      <p:grpSp>
        <p:nvGrpSpPr>
          <p:cNvPr id="20" name="组合 19"/>
          <p:cNvGrpSpPr/>
          <p:nvPr/>
        </p:nvGrpSpPr>
        <p:grpSpPr>
          <a:xfrm>
            <a:off x="6515547" y="2952561"/>
            <a:ext cx="535122" cy="530673"/>
            <a:chOff x="6409426" y="2394908"/>
            <a:chExt cx="962086" cy="962084"/>
          </a:xfrm>
          <a:solidFill>
            <a:schemeClr val="accent1">
              <a:lumMod val="75000"/>
            </a:schemeClr>
          </a:solidFill>
        </p:grpSpPr>
        <p:sp>
          <p:nvSpPr>
            <p:cNvPr id="21" name="椭圆 20"/>
            <p:cNvSpPr/>
            <p:nvPr/>
          </p:nvSpPr>
          <p:spPr bwMode="auto">
            <a:xfrm>
              <a:off x="6409426" y="2394908"/>
              <a:ext cx="962086" cy="962084"/>
            </a:xfrm>
            <a:prstGeom prst="ellipse">
              <a:avLst/>
            </a:prstGeom>
            <a:grpFill/>
            <a:ln w="3175" cap="flat" cmpd="sng">
              <a:noFill/>
              <a:bevel/>
              <a:headEnd/>
              <a:tailEnd/>
            </a:ln>
            <a:extLst/>
          </p:spPr>
          <p:txBody>
            <a:bodyPr anchor="ctr"/>
            <a:lstStyle/>
            <a:p>
              <a:pPr algn="ctr"/>
              <a:endParaRPr lang="zh-CN" altLang="en-US" sz="1600" b="1">
                <a:solidFill>
                  <a:srgbClr val="FFFFFF"/>
                </a:solidFill>
                <a:latin typeface="微软雅黑" pitchFamily="34" charset="-122"/>
                <a:ea typeface="微软雅黑" pitchFamily="34" charset="-122"/>
              </a:endParaRPr>
            </a:p>
          </p:txBody>
        </p:sp>
        <p:sp>
          <p:nvSpPr>
            <p:cNvPr id="22" name="TextBox 21"/>
            <p:cNvSpPr txBox="1"/>
            <p:nvPr/>
          </p:nvSpPr>
          <p:spPr>
            <a:xfrm>
              <a:off x="6600496" y="2510335"/>
              <a:ext cx="546387" cy="717446"/>
            </a:xfrm>
            <a:prstGeom prst="rect">
              <a:avLst/>
            </a:prstGeom>
            <a:grpFill/>
            <a:ln w="3175" cap="flat" cmpd="sng">
              <a:noFill/>
              <a:bevel/>
              <a:headEnd/>
              <a:tailEnd/>
            </a:ln>
          </p:spPr>
          <p:txBody>
            <a:bodyPr anchor="ctr"/>
            <a:lstStyle>
              <a:defPPr>
                <a:defRPr lang="zh-CN"/>
              </a:defPPr>
              <a:lvl1pPr algn="ctr">
                <a:defRPr sz="1600">
                  <a:solidFill>
                    <a:srgbClr val="FFFFFF"/>
                  </a:solidFill>
                  <a:latin typeface="+mn-ea"/>
                  <a:ea typeface="+mn-ea"/>
                </a:defRPr>
              </a:lvl1pPr>
            </a:lstStyle>
            <a:p>
              <a:r>
                <a:rPr lang="en-US" altLang="zh-CN" b="1" dirty="0">
                  <a:latin typeface="微软雅黑" pitchFamily="34" charset="-122"/>
                  <a:ea typeface="微软雅黑" pitchFamily="34" charset="-122"/>
                </a:rPr>
                <a:t>2</a:t>
              </a:r>
              <a:endParaRPr lang="zh-CN" altLang="en-US" b="1" dirty="0">
                <a:latin typeface="微软雅黑" pitchFamily="34" charset="-122"/>
                <a:ea typeface="微软雅黑" pitchFamily="34" charset="-122"/>
              </a:endParaRPr>
            </a:p>
          </p:txBody>
        </p:sp>
      </p:grpSp>
      <p:grpSp>
        <p:nvGrpSpPr>
          <p:cNvPr id="23" name="组合 22"/>
          <p:cNvGrpSpPr/>
          <p:nvPr/>
        </p:nvGrpSpPr>
        <p:grpSpPr>
          <a:xfrm>
            <a:off x="6515549" y="4016894"/>
            <a:ext cx="535122" cy="530673"/>
            <a:chOff x="6409426" y="3568104"/>
            <a:chExt cx="962086" cy="962084"/>
          </a:xfrm>
          <a:solidFill>
            <a:schemeClr val="accent2">
              <a:lumMod val="75000"/>
            </a:schemeClr>
          </a:solidFill>
        </p:grpSpPr>
        <p:sp>
          <p:nvSpPr>
            <p:cNvPr id="24" name="椭圆 23"/>
            <p:cNvSpPr/>
            <p:nvPr/>
          </p:nvSpPr>
          <p:spPr bwMode="auto">
            <a:xfrm>
              <a:off x="6409426" y="3568104"/>
              <a:ext cx="962086" cy="962084"/>
            </a:xfrm>
            <a:prstGeom prst="ellipse">
              <a:avLst/>
            </a:prstGeom>
            <a:grpFill/>
            <a:ln w="3175" cap="flat" cmpd="sng">
              <a:noFill/>
              <a:bevel/>
              <a:headEnd/>
              <a:tailEnd/>
            </a:ln>
            <a:extLst/>
          </p:spPr>
          <p:txBody>
            <a:bodyPr anchor="ctr"/>
            <a:lstStyle/>
            <a:p>
              <a:pPr algn="ctr"/>
              <a:endParaRPr lang="zh-CN" altLang="en-US" sz="1600" b="1">
                <a:solidFill>
                  <a:srgbClr val="FFFFFF"/>
                </a:solidFill>
                <a:latin typeface="微软雅黑" pitchFamily="34" charset="-122"/>
                <a:ea typeface="微软雅黑" pitchFamily="34" charset="-122"/>
              </a:endParaRPr>
            </a:p>
          </p:txBody>
        </p:sp>
        <p:sp>
          <p:nvSpPr>
            <p:cNvPr id="25" name="TextBox 24"/>
            <p:cNvSpPr txBox="1"/>
            <p:nvPr/>
          </p:nvSpPr>
          <p:spPr>
            <a:xfrm>
              <a:off x="6629988" y="3710247"/>
              <a:ext cx="546387" cy="717446"/>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1600" b="1" dirty="0">
                  <a:latin typeface="微软雅黑" pitchFamily="34" charset="-122"/>
                </a:rPr>
                <a:t>3</a:t>
              </a:r>
              <a:endParaRPr lang="zh-CN" altLang="en-US" sz="1600" b="1" dirty="0">
                <a:latin typeface="微软雅黑" pitchFamily="34" charset="-122"/>
              </a:endParaRPr>
            </a:p>
          </p:txBody>
        </p:sp>
      </p:grpSp>
      <p:grpSp>
        <p:nvGrpSpPr>
          <p:cNvPr id="26" name="组合 25"/>
          <p:cNvGrpSpPr/>
          <p:nvPr/>
        </p:nvGrpSpPr>
        <p:grpSpPr>
          <a:xfrm>
            <a:off x="6515549" y="5123344"/>
            <a:ext cx="535122" cy="530673"/>
            <a:chOff x="6409426" y="4869160"/>
            <a:chExt cx="962086" cy="962084"/>
          </a:xfrm>
          <a:solidFill>
            <a:schemeClr val="accent3">
              <a:lumMod val="75000"/>
            </a:schemeClr>
          </a:solidFill>
        </p:grpSpPr>
        <p:sp>
          <p:nvSpPr>
            <p:cNvPr id="27" name="椭圆 26"/>
            <p:cNvSpPr/>
            <p:nvPr/>
          </p:nvSpPr>
          <p:spPr bwMode="auto">
            <a:xfrm>
              <a:off x="6409426" y="4869160"/>
              <a:ext cx="962086" cy="962084"/>
            </a:xfrm>
            <a:prstGeom prst="ellipse">
              <a:avLst/>
            </a:prstGeom>
            <a:grpFill/>
            <a:ln w="3175" cap="flat" cmpd="sng">
              <a:noFill/>
              <a:bevel/>
              <a:headEnd/>
              <a:tailEnd/>
            </a:ln>
            <a:extLst/>
          </p:spPr>
          <p:txBody>
            <a:bodyPr anchor="ctr"/>
            <a:lstStyle/>
            <a:p>
              <a:pPr algn="ctr"/>
              <a:endParaRPr lang="zh-CN" altLang="en-US" sz="1600" b="1">
                <a:solidFill>
                  <a:srgbClr val="FFFFFF"/>
                </a:solidFill>
                <a:latin typeface="微软雅黑" pitchFamily="34" charset="-122"/>
                <a:ea typeface="微软雅黑" pitchFamily="34" charset="-122"/>
              </a:endParaRPr>
            </a:p>
          </p:txBody>
        </p:sp>
        <p:sp>
          <p:nvSpPr>
            <p:cNvPr id="28" name="TextBox 27"/>
            <p:cNvSpPr txBox="1"/>
            <p:nvPr/>
          </p:nvSpPr>
          <p:spPr>
            <a:xfrm>
              <a:off x="6595474" y="4996174"/>
              <a:ext cx="546387" cy="717446"/>
            </a:xfrm>
            <a:prstGeom prst="rect">
              <a:avLst/>
            </a:prstGeom>
            <a:grpFill/>
            <a:ln w="3175" cap="flat" cmpd="sng">
              <a:noFill/>
              <a:bevel/>
              <a:headEnd/>
              <a:tailEnd/>
            </a:ln>
          </p:spPr>
          <p:txBody>
            <a:bodyPr anchor="ctr"/>
            <a:lstStyle>
              <a:defPPr>
                <a:defRPr lang="zh-CN"/>
              </a:defPPr>
              <a:lvl1pPr algn="ctr">
                <a:defRPr sz="1600">
                  <a:solidFill>
                    <a:srgbClr val="FFFFFF"/>
                  </a:solidFill>
                  <a:latin typeface="+mn-ea"/>
                  <a:ea typeface="+mn-ea"/>
                </a:defRPr>
              </a:lvl1pPr>
            </a:lstStyle>
            <a:p>
              <a:r>
                <a:rPr lang="en-US" altLang="zh-CN" b="1" dirty="0">
                  <a:latin typeface="微软雅黑" pitchFamily="34" charset="-122"/>
                  <a:ea typeface="微软雅黑" pitchFamily="34" charset="-122"/>
                </a:rPr>
                <a:t>4</a:t>
              </a:r>
              <a:endParaRPr lang="zh-CN" altLang="en-US" b="1" dirty="0">
                <a:latin typeface="微软雅黑" pitchFamily="34" charset="-122"/>
                <a:ea typeface="微软雅黑" pitchFamily="34" charset="-122"/>
              </a:endParaRPr>
            </a:p>
          </p:txBody>
        </p:sp>
      </p:grpSp>
      <p:sp>
        <p:nvSpPr>
          <p:cNvPr id="29" name="TextBox 28"/>
          <p:cNvSpPr txBox="1"/>
          <p:nvPr/>
        </p:nvSpPr>
        <p:spPr>
          <a:xfrm>
            <a:off x="7142310" y="2836815"/>
            <a:ext cx="3317062" cy="922641"/>
          </a:xfrm>
          <a:prstGeom prst="rect">
            <a:avLst/>
          </a:prstGeom>
          <a:noFill/>
        </p:spPr>
        <p:txBody>
          <a:bodyPr wrap="square" lIns="81614" tIns="40807" rIns="81614" bIns="40807" rtlCol="0">
            <a:spAutoFit/>
          </a:bodyPr>
          <a:lstStyle/>
          <a:p>
            <a:pPr>
              <a:lnSpc>
                <a:spcPct val="130000"/>
              </a:lnSpc>
            </a:pPr>
            <a:r>
              <a:rPr lang="zh-CN" altLang="en-US" sz="1400" b="1" dirty="0">
                <a:solidFill>
                  <a:schemeClr val="accent2">
                    <a:lumMod val="75000"/>
                  </a:schemeClr>
                </a:solidFill>
                <a:latin typeface="微软雅黑" pitchFamily="34" charset="-122"/>
                <a:ea typeface="微软雅黑" pitchFamily="34" charset="-122"/>
              </a:rPr>
              <a:t>现阶段问题二</a:t>
            </a:r>
            <a:endParaRPr lang="en-US" altLang="zh-CN" sz="1400" b="1" dirty="0">
              <a:solidFill>
                <a:schemeClr val="accent2">
                  <a:lumMod val="75000"/>
                </a:schemeClr>
              </a:solidFill>
              <a:latin typeface="微软雅黑" pitchFamily="34" charset="-122"/>
              <a:ea typeface="微软雅黑" pitchFamily="34" charset="-122"/>
            </a:endParaRPr>
          </a:p>
          <a:p>
            <a:pPr>
              <a:lnSpc>
                <a:spcPct val="130000"/>
              </a:lnSpc>
            </a:pPr>
            <a:r>
              <a:rPr lang="zh-CN" altLang="en-US" sz="1400" dirty="0">
                <a:solidFill>
                  <a:srgbClr val="314865"/>
                </a:solidFill>
                <a:latin typeface="微软雅黑" pitchFamily="34" charset="-122"/>
                <a:ea typeface="微软雅黑" pitchFamily="34" charset="-122"/>
              </a:rPr>
              <a:t>您的内容打在这里，或者通过复制您的文本后，在此框中选择粘贴</a:t>
            </a:r>
            <a:endParaRPr lang="en-US" altLang="zh-CN" sz="1400" dirty="0">
              <a:solidFill>
                <a:srgbClr val="314865"/>
              </a:solidFill>
              <a:latin typeface="微软雅黑" pitchFamily="34" charset="-122"/>
              <a:ea typeface="微软雅黑" pitchFamily="34" charset="-122"/>
            </a:endParaRPr>
          </a:p>
        </p:txBody>
      </p:sp>
      <p:sp>
        <p:nvSpPr>
          <p:cNvPr id="30" name="TextBox 29"/>
          <p:cNvSpPr txBox="1"/>
          <p:nvPr/>
        </p:nvSpPr>
        <p:spPr>
          <a:xfrm>
            <a:off x="7142313" y="3916878"/>
            <a:ext cx="3317059" cy="922641"/>
          </a:xfrm>
          <a:prstGeom prst="rect">
            <a:avLst/>
          </a:prstGeom>
          <a:noFill/>
        </p:spPr>
        <p:txBody>
          <a:bodyPr wrap="square" lIns="81614" tIns="40807" rIns="81614" bIns="40807" rtlCol="0">
            <a:spAutoFit/>
          </a:bodyPr>
          <a:lstStyle/>
          <a:p>
            <a:pPr>
              <a:lnSpc>
                <a:spcPct val="130000"/>
              </a:lnSpc>
            </a:pPr>
            <a:r>
              <a:rPr lang="zh-CN" altLang="en-US" sz="1400" b="1" dirty="0">
                <a:solidFill>
                  <a:schemeClr val="accent2">
                    <a:lumMod val="75000"/>
                  </a:schemeClr>
                </a:solidFill>
                <a:latin typeface="微软雅黑" pitchFamily="34" charset="-122"/>
                <a:ea typeface="微软雅黑" pitchFamily="34" charset="-122"/>
              </a:rPr>
              <a:t>现阶段问题三</a:t>
            </a:r>
            <a:endParaRPr lang="en-US" altLang="zh-CN" sz="1400" b="1" dirty="0">
              <a:solidFill>
                <a:schemeClr val="accent2">
                  <a:lumMod val="75000"/>
                </a:schemeClr>
              </a:solidFill>
              <a:latin typeface="微软雅黑" pitchFamily="34" charset="-122"/>
              <a:ea typeface="微软雅黑" pitchFamily="34" charset="-122"/>
            </a:endParaRPr>
          </a:p>
          <a:p>
            <a:pPr>
              <a:lnSpc>
                <a:spcPct val="130000"/>
              </a:lnSpc>
            </a:pPr>
            <a:r>
              <a:rPr lang="zh-CN" altLang="en-US" sz="1400" dirty="0">
                <a:solidFill>
                  <a:srgbClr val="314865"/>
                </a:solidFill>
                <a:latin typeface="微软雅黑" pitchFamily="34" charset="-122"/>
                <a:ea typeface="微软雅黑" pitchFamily="34" charset="-122"/>
              </a:rPr>
              <a:t>您的内容打在这里，或者通过复制您的文本后，在此框中选择粘贴</a:t>
            </a:r>
            <a:endParaRPr lang="en-US" altLang="zh-CN" sz="1400" dirty="0">
              <a:solidFill>
                <a:srgbClr val="314865"/>
              </a:solidFill>
              <a:latin typeface="微软雅黑" pitchFamily="34" charset="-122"/>
              <a:ea typeface="微软雅黑" pitchFamily="34" charset="-122"/>
            </a:endParaRPr>
          </a:p>
        </p:txBody>
      </p:sp>
      <p:sp>
        <p:nvSpPr>
          <p:cNvPr id="31" name="TextBox 30"/>
          <p:cNvSpPr txBox="1"/>
          <p:nvPr/>
        </p:nvSpPr>
        <p:spPr>
          <a:xfrm>
            <a:off x="7142311" y="5043947"/>
            <a:ext cx="3317061" cy="922641"/>
          </a:xfrm>
          <a:prstGeom prst="rect">
            <a:avLst/>
          </a:prstGeom>
          <a:noFill/>
        </p:spPr>
        <p:txBody>
          <a:bodyPr wrap="square" lIns="81614" tIns="40807" rIns="81614" bIns="40807" rtlCol="0">
            <a:spAutoFit/>
          </a:bodyPr>
          <a:lstStyle/>
          <a:p>
            <a:pPr>
              <a:lnSpc>
                <a:spcPct val="130000"/>
              </a:lnSpc>
            </a:pPr>
            <a:r>
              <a:rPr lang="zh-CN" altLang="en-US" sz="1400" b="1" dirty="0">
                <a:solidFill>
                  <a:schemeClr val="accent2">
                    <a:lumMod val="75000"/>
                  </a:schemeClr>
                </a:solidFill>
                <a:latin typeface="微软雅黑" pitchFamily="34" charset="-122"/>
                <a:ea typeface="微软雅黑" pitchFamily="34" charset="-122"/>
              </a:rPr>
              <a:t>现阶段问题四</a:t>
            </a:r>
            <a:endParaRPr lang="en-US" altLang="zh-CN" sz="1400" b="1" dirty="0">
              <a:solidFill>
                <a:schemeClr val="accent2">
                  <a:lumMod val="75000"/>
                </a:schemeClr>
              </a:solidFill>
              <a:latin typeface="微软雅黑" pitchFamily="34" charset="-122"/>
              <a:ea typeface="微软雅黑" pitchFamily="34" charset="-122"/>
            </a:endParaRPr>
          </a:p>
          <a:p>
            <a:pPr>
              <a:lnSpc>
                <a:spcPct val="130000"/>
              </a:lnSpc>
            </a:pPr>
            <a:r>
              <a:rPr lang="zh-CN" altLang="en-US" sz="1400" dirty="0">
                <a:solidFill>
                  <a:srgbClr val="314865"/>
                </a:solidFill>
                <a:latin typeface="微软雅黑" pitchFamily="34" charset="-122"/>
                <a:ea typeface="微软雅黑" pitchFamily="34" charset="-122"/>
              </a:rPr>
              <a:t>您的内容打在这里，或者通过复制您的文本后，在此框中选择粘贴</a:t>
            </a:r>
            <a:endParaRPr lang="en-US" altLang="zh-CN" sz="1400" dirty="0">
              <a:solidFill>
                <a:srgbClr val="314865"/>
              </a:solidFill>
              <a:latin typeface="微软雅黑" pitchFamily="34" charset="-122"/>
              <a:ea typeface="微软雅黑" pitchFamily="34" charset="-122"/>
            </a:endParaRPr>
          </a:p>
        </p:txBody>
      </p:sp>
    </p:spTree>
    <p:extLst>
      <p:ext uri="{BB962C8B-B14F-4D97-AF65-F5344CB8AC3E}">
        <p14:creationId xmlns:p14="http://schemas.microsoft.com/office/powerpoint/2010/main" val="195272021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400"/>
                                        <p:tgtEl>
                                          <p:spTgt spid="7"/>
                                        </p:tgtEl>
                                      </p:cBhvr>
                                    </p:animEffect>
                                  </p:childTnLst>
                                </p:cTn>
                              </p:par>
                            </p:childTnLst>
                          </p:cTn>
                        </p:par>
                        <p:par>
                          <p:cTn id="28" fill="hold">
                            <p:stCondLst>
                              <p:cond delay="29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anim calcmode="lin" valueType="num">
                                      <p:cBhvr>
                                        <p:cTn id="37" dur="500" fill="hold"/>
                                        <p:tgtEl>
                                          <p:spTgt spid="15"/>
                                        </p:tgtEl>
                                        <p:attrNameLst>
                                          <p:attrName>ppt_x</p:attrName>
                                        </p:attrNameLst>
                                      </p:cBhvr>
                                      <p:tavLst>
                                        <p:tav tm="0">
                                          <p:val>
                                            <p:strVal val="#ppt_x"/>
                                          </p:val>
                                        </p:tav>
                                        <p:tav tm="100000">
                                          <p:val>
                                            <p:strVal val="#ppt_x"/>
                                          </p:val>
                                        </p:tav>
                                      </p:tavLst>
                                    </p:anim>
                                    <p:anim calcmode="lin" valueType="num">
                                      <p:cBhvr>
                                        <p:cTn id="38" dur="500" fill="hold"/>
                                        <p:tgtEl>
                                          <p:spTgt spid="15"/>
                                        </p:tgtEl>
                                        <p:attrNameLst>
                                          <p:attrName>ppt_y</p:attrName>
                                        </p:attrNameLst>
                                      </p:cBhvr>
                                      <p:tavLst>
                                        <p:tav tm="0">
                                          <p:val>
                                            <p:strVal val="#ppt_y+.1"/>
                                          </p:val>
                                        </p:tav>
                                        <p:tav tm="100000">
                                          <p:val>
                                            <p:strVal val="#ppt_y"/>
                                          </p:val>
                                        </p:tav>
                                      </p:tavLst>
                                    </p:anim>
                                  </p:childTnLst>
                                </p:cTn>
                              </p:par>
                            </p:childTnLst>
                          </p:cTn>
                        </p:par>
                        <p:par>
                          <p:cTn id="39" fill="hold">
                            <p:stCondLst>
                              <p:cond delay="3400"/>
                            </p:stCondLst>
                            <p:childTnLst>
                              <p:par>
                                <p:cTn id="40" presetID="21" presetClass="entr" presetSubtype="1"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heel(1)">
                                      <p:cBhvr>
                                        <p:cTn id="42" dur="500"/>
                                        <p:tgtEl>
                                          <p:spTgt spid="17"/>
                                        </p:tgtEl>
                                      </p:cBhvr>
                                    </p:animEffect>
                                  </p:childTnLst>
                                </p:cTn>
                              </p:par>
                            </p:childTnLst>
                          </p:cTn>
                        </p:par>
                        <p:par>
                          <p:cTn id="43" fill="hold">
                            <p:stCondLst>
                              <p:cond delay="3900"/>
                            </p:stCondLst>
                            <p:childTnLst>
                              <p:par>
                                <p:cTn id="44" presetID="22" presetClass="entr" presetSubtype="8"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par>
                          <p:cTn id="47" fill="hold">
                            <p:stCondLst>
                              <p:cond delay="4400"/>
                            </p:stCondLst>
                            <p:childTnLst>
                              <p:par>
                                <p:cTn id="48" presetID="21" presetClass="entr" presetSubtype="1"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heel(1)">
                                      <p:cBhvr>
                                        <p:cTn id="50" dur="500"/>
                                        <p:tgtEl>
                                          <p:spTgt spid="20"/>
                                        </p:tgtEl>
                                      </p:cBhvr>
                                    </p:animEffect>
                                  </p:childTnLst>
                                </p:cTn>
                              </p:par>
                            </p:childTnLst>
                          </p:cTn>
                        </p:par>
                        <p:par>
                          <p:cTn id="51" fill="hold">
                            <p:stCondLst>
                              <p:cond delay="49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par>
                          <p:cTn id="55" fill="hold">
                            <p:stCondLst>
                              <p:cond delay="5400"/>
                            </p:stCondLst>
                            <p:childTnLst>
                              <p:par>
                                <p:cTn id="56" presetID="21" presetClass="entr" presetSubtype="1"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heel(1)">
                                      <p:cBhvr>
                                        <p:cTn id="58" dur="500"/>
                                        <p:tgtEl>
                                          <p:spTgt spid="23"/>
                                        </p:tgtEl>
                                      </p:cBhvr>
                                    </p:animEffect>
                                  </p:childTnLst>
                                </p:cTn>
                              </p:par>
                            </p:childTnLst>
                          </p:cTn>
                        </p:par>
                        <p:par>
                          <p:cTn id="59" fill="hold">
                            <p:stCondLst>
                              <p:cond delay="5900"/>
                            </p:stCondLst>
                            <p:childTnLst>
                              <p:par>
                                <p:cTn id="60" presetID="22" presetClass="entr" presetSubtype="8"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childTnLst>
                          </p:cTn>
                        </p:par>
                        <p:par>
                          <p:cTn id="63" fill="hold">
                            <p:stCondLst>
                              <p:cond delay="6400"/>
                            </p:stCondLst>
                            <p:childTnLst>
                              <p:par>
                                <p:cTn id="64" presetID="21" presetClass="entr" presetSubtype="1" fill="hold"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heel(1)">
                                      <p:cBhvr>
                                        <p:cTn id="66" dur="500"/>
                                        <p:tgtEl>
                                          <p:spTgt spid="26"/>
                                        </p:tgtEl>
                                      </p:cBhvr>
                                    </p:animEffect>
                                  </p:childTnLst>
                                </p:cTn>
                              </p:par>
                            </p:childTnLst>
                          </p:cTn>
                        </p:par>
                        <p:par>
                          <p:cTn id="67" fill="hold">
                            <p:stCondLst>
                              <p:cond delay="6900"/>
                            </p:stCondLst>
                            <p:childTnLst>
                              <p:par>
                                <p:cTn id="68" presetID="22" presetClass="entr" presetSubtype="8"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0" grpId="0" animBg="1"/>
      <p:bldP spid="15" grpId="0"/>
      <p:bldP spid="16" grpId="0"/>
      <p:bldP spid="29" grpId="0"/>
      <p:bldP spid="30"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4313213" y="1729414"/>
            <a:ext cx="5719818" cy="369332"/>
            <a:chOff x="3002037" y="1465798"/>
            <a:chExt cx="7067433" cy="369332"/>
          </a:xfrm>
          <a:solidFill>
            <a:schemeClr val="accent2">
              <a:lumMod val="75000"/>
            </a:schemeClr>
          </a:solidFill>
        </p:grpSpPr>
        <p:sp>
          <p:nvSpPr>
            <p:cNvPr id="19" name="矩形 18"/>
            <p:cNvSpPr/>
            <p:nvPr/>
          </p:nvSpPr>
          <p:spPr bwMode="auto">
            <a:xfrm>
              <a:off x="3002037" y="1465798"/>
              <a:ext cx="7067433" cy="369332"/>
            </a:xfrm>
            <a:prstGeom prst="rect">
              <a:avLst/>
            </a:prstGeom>
            <a:gr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30000"/>
                </a:lnSpc>
                <a:spcBef>
                  <a:spcPct val="0"/>
                </a:spcBef>
                <a:spcAft>
                  <a:spcPct val="0"/>
                </a:spcAft>
                <a:buClrTx/>
                <a:buSzTx/>
                <a:buFont typeface="Arial" pitchFamily="34" charset="0"/>
                <a:buNone/>
                <a:tabLst/>
              </a:pPr>
              <a:endParaRPr kumimoji="0" lang="zh-CN" altLang="en-US" sz="1400" b="0" i="0" u="none" strike="noStrike" cap="none" normalizeH="0" baseline="0">
                <a:ln>
                  <a:noFill/>
                </a:ln>
                <a:solidFill>
                  <a:schemeClr val="tx1"/>
                </a:solidFill>
                <a:effectLst/>
                <a:latin typeface="微软雅黑" pitchFamily="34" charset="-122"/>
                <a:ea typeface="微软雅黑" pitchFamily="34" charset="-122"/>
              </a:endParaRPr>
            </a:p>
          </p:txBody>
        </p:sp>
        <p:sp>
          <p:nvSpPr>
            <p:cNvPr id="20" name="TextBox 19"/>
            <p:cNvSpPr txBox="1"/>
            <p:nvPr/>
          </p:nvSpPr>
          <p:spPr>
            <a:xfrm>
              <a:off x="3033222" y="1474123"/>
              <a:ext cx="5688632" cy="345094"/>
            </a:xfrm>
            <a:prstGeom prst="rect">
              <a:avLst/>
            </a:prstGeom>
            <a:grpFill/>
          </p:spPr>
          <p:txBody>
            <a:bodyPr wrap="square" rtlCol="0">
              <a:spAutoFit/>
            </a:bodyPr>
            <a:lstStyle/>
            <a:p>
              <a:pPr>
                <a:lnSpc>
                  <a:spcPct val="130000"/>
                </a:lnSpc>
              </a:pPr>
              <a:r>
                <a:rPr lang="zh-CN" altLang="en-US" sz="1400" dirty="0">
                  <a:solidFill>
                    <a:srgbClr val="F8F8F8"/>
                  </a:solidFill>
                  <a:latin typeface="微软雅黑" pitchFamily="34" charset="-122"/>
                  <a:ea typeface="微软雅黑" pitchFamily="34" charset="-122"/>
                </a:rPr>
                <a:t>单击此处添加标题</a:t>
              </a:r>
            </a:p>
          </p:txBody>
        </p:sp>
      </p:grpSp>
      <p:grpSp>
        <p:nvGrpSpPr>
          <p:cNvPr id="21" name="组合 20"/>
          <p:cNvGrpSpPr/>
          <p:nvPr/>
        </p:nvGrpSpPr>
        <p:grpSpPr>
          <a:xfrm>
            <a:off x="4313213" y="3998475"/>
            <a:ext cx="5719819" cy="369332"/>
            <a:chOff x="3002037" y="3922395"/>
            <a:chExt cx="7067433" cy="369332"/>
          </a:xfrm>
          <a:solidFill>
            <a:schemeClr val="accent2">
              <a:lumMod val="75000"/>
            </a:schemeClr>
          </a:solidFill>
        </p:grpSpPr>
        <p:sp>
          <p:nvSpPr>
            <p:cNvPr id="22" name="矩形 21"/>
            <p:cNvSpPr/>
            <p:nvPr/>
          </p:nvSpPr>
          <p:spPr bwMode="auto">
            <a:xfrm>
              <a:off x="3002037" y="3922395"/>
              <a:ext cx="7067433" cy="369332"/>
            </a:xfrm>
            <a:prstGeom prst="rect">
              <a:avLst/>
            </a:prstGeom>
            <a:gr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30000"/>
                </a:lnSpc>
                <a:spcBef>
                  <a:spcPct val="0"/>
                </a:spcBef>
                <a:spcAft>
                  <a:spcPct val="0"/>
                </a:spcAft>
                <a:buClrTx/>
                <a:buSzTx/>
                <a:buFont typeface="Arial" pitchFamily="34" charset="0"/>
                <a:buNone/>
                <a:tabLst/>
              </a:pPr>
              <a:endParaRPr kumimoji="0" lang="zh-CN" altLang="en-US" sz="1400" b="0" i="0" u="none" strike="noStrike" cap="none" normalizeH="0" baseline="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3023807" y="3939647"/>
              <a:ext cx="4085844" cy="345094"/>
            </a:xfrm>
            <a:prstGeom prst="rect">
              <a:avLst/>
            </a:prstGeom>
            <a:grpFill/>
          </p:spPr>
          <p:txBody>
            <a:bodyPr wrap="square" rtlCol="0">
              <a:spAutoFit/>
            </a:bodyPr>
            <a:lstStyle/>
            <a:p>
              <a:pPr>
                <a:lnSpc>
                  <a:spcPct val="130000"/>
                </a:lnSpc>
              </a:pPr>
              <a:r>
                <a:rPr lang="zh-CN" altLang="en-US" sz="1400" dirty="0">
                  <a:solidFill>
                    <a:srgbClr val="F8F8F8"/>
                  </a:solidFill>
                  <a:latin typeface="微软雅黑" pitchFamily="34" charset="-122"/>
                  <a:ea typeface="微软雅黑" pitchFamily="34" charset="-122"/>
                </a:rPr>
                <a:t>单击此处添加标题</a:t>
              </a:r>
            </a:p>
          </p:txBody>
        </p:sp>
      </p:grpSp>
      <p:sp>
        <p:nvSpPr>
          <p:cNvPr id="24" name="TextBox 23"/>
          <p:cNvSpPr txBox="1"/>
          <p:nvPr/>
        </p:nvSpPr>
        <p:spPr>
          <a:xfrm>
            <a:off x="4313212" y="2313803"/>
            <a:ext cx="5719819" cy="1465401"/>
          </a:xfrm>
          <a:prstGeom prst="rect">
            <a:avLst/>
          </a:prstGeom>
          <a:noFill/>
        </p:spPr>
        <p:txBody>
          <a:bodyPr wrap="square" rtlCol="0">
            <a:spAutoFit/>
          </a:bodyPr>
          <a:lstStyle/>
          <a:p>
            <a:pPr>
              <a:lnSpc>
                <a:spcPct val="130000"/>
              </a:lnSpc>
            </a:pPr>
            <a:r>
              <a:rPr lang="zh-CN" altLang="en-US" sz="1400" dirty="0">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在此录入上述图表的综合描述说明，在此录入上述图表的综合描述说明。</a:t>
            </a:r>
          </a:p>
        </p:txBody>
      </p:sp>
      <p:sp>
        <p:nvSpPr>
          <p:cNvPr id="25" name="TextBox 24"/>
          <p:cNvSpPr txBox="1"/>
          <p:nvPr/>
        </p:nvSpPr>
        <p:spPr>
          <a:xfrm>
            <a:off x="4313213" y="4541921"/>
            <a:ext cx="5719818" cy="1465401"/>
          </a:xfrm>
          <a:prstGeom prst="rect">
            <a:avLst/>
          </a:prstGeom>
          <a:noFill/>
        </p:spPr>
        <p:txBody>
          <a:bodyPr wrap="square" rtlCol="0">
            <a:spAutoFit/>
          </a:bodyPr>
          <a:lstStyle/>
          <a:p>
            <a:pPr>
              <a:lnSpc>
                <a:spcPct val="130000"/>
              </a:lnSpc>
            </a:pPr>
            <a:r>
              <a:rPr lang="zh-CN" altLang="en-US" sz="1400" dirty="0">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在此录入上述图表的综合描述说明，在此录入上述图表的综合描述说明。</a:t>
            </a:r>
          </a:p>
        </p:txBody>
      </p:sp>
      <p:sp>
        <p:nvSpPr>
          <p:cNvPr id="26" name="等腰三角形 2"/>
          <p:cNvSpPr/>
          <p:nvPr/>
        </p:nvSpPr>
        <p:spPr bwMode="auto">
          <a:xfrm rot="2747878">
            <a:off x="2803426" y="1971872"/>
            <a:ext cx="1323028" cy="15308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lumMod val="75000"/>
            </a:schemeClr>
          </a:solidFill>
          <a:ln>
            <a:noFill/>
          </a:ln>
          <a:extLst/>
        </p:spPr>
        <p:txBody>
          <a:bodyPr wrap="none" anchor="ctr"/>
          <a:lstStyle/>
          <a:p>
            <a:pPr algn="ctr"/>
            <a:endParaRPr lang="zh-CN" altLang="en-US" sz="1400" kern="0" dirty="0">
              <a:solidFill>
                <a:srgbClr val="FFFFFF"/>
              </a:solidFill>
              <a:latin typeface="微软雅黑" pitchFamily="34" charset="-122"/>
              <a:ea typeface="微软雅黑" pitchFamily="34" charset="-122"/>
            </a:endParaRPr>
          </a:p>
        </p:txBody>
      </p:sp>
      <p:sp>
        <p:nvSpPr>
          <p:cNvPr id="27" name="TextBox 26"/>
          <p:cNvSpPr txBox="1"/>
          <p:nvPr/>
        </p:nvSpPr>
        <p:spPr>
          <a:xfrm>
            <a:off x="2945059" y="2560219"/>
            <a:ext cx="858446" cy="492344"/>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b="1" dirty="0"/>
              <a:t>正面</a:t>
            </a:r>
            <a:endParaRPr lang="en-US" altLang="zh-CN" b="1" dirty="0"/>
          </a:p>
          <a:p>
            <a:r>
              <a:rPr lang="zh-CN" altLang="en-US" b="1" dirty="0"/>
              <a:t>观点</a:t>
            </a:r>
          </a:p>
        </p:txBody>
      </p:sp>
      <p:sp>
        <p:nvSpPr>
          <p:cNvPr id="28" name="等腰三角形 2"/>
          <p:cNvSpPr/>
          <p:nvPr/>
        </p:nvSpPr>
        <p:spPr bwMode="auto">
          <a:xfrm rot="3036074">
            <a:off x="2803426" y="4298396"/>
            <a:ext cx="1323030" cy="153081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lumMod val="75000"/>
            </a:schemeClr>
          </a:solidFill>
          <a:ln>
            <a:noFill/>
          </a:ln>
          <a:extLst/>
        </p:spPr>
        <p:txBody>
          <a:bodyPr wrap="none" anchor="ctr"/>
          <a:lstStyle/>
          <a:p>
            <a:pPr algn="ctr"/>
            <a:endParaRPr lang="zh-CN" altLang="en-US" sz="1400" kern="0">
              <a:solidFill>
                <a:srgbClr val="FFFFFF"/>
              </a:solidFill>
              <a:latin typeface="微软雅黑" pitchFamily="34" charset="-122"/>
              <a:ea typeface="微软雅黑" pitchFamily="34" charset="-122"/>
            </a:endParaRPr>
          </a:p>
        </p:txBody>
      </p:sp>
      <p:sp>
        <p:nvSpPr>
          <p:cNvPr id="29" name="TextBox 28"/>
          <p:cNvSpPr txBox="1"/>
          <p:nvPr/>
        </p:nvSpPr>
        <p:spPr>
          <a:xfrm>
            <a:off x="2945061" y="4878477"/>
            <a:ext cx="858446" cy="492344"/>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b="1" dirty="0"/>
              <a:t>负面</a:t>
            </a:r>
            <a:endParaRPr lang="en-US" altLang="zh-CN" b="1" dirty="0"/>
          </a:p>
          <a:p>
            <a:r>
              <a:rPr lang="zh-CN" altLang="en-US" b="1" dirty="0"/>
              <a:t>观点</a:t>
            </a:r>
          </a:p>
        </p:txBody>
      </p:sp>
    </p:spTree>
    <p:extLst>
      <p:ext uri="{BB962C8B-B14F-4D97-AF65-F5344CB8AC3E}">
        <p14:creationId xmlns:p14="http://schemas.microsoft.com/office/powerpoint/2010/main" val="189158395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6"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290">
                                          <p:stCondLst>
                                            <p:cond delay="0"/>
                                          </p:stCondLst>
                                        </p:cTn>
                                        <p:tgtEl>
                                          <p:spTgt spid="27"/>
                                        </p:tgtEl>
                                      </p:cBhvr>
                                    </p:animEffect>
                                    <p:anim calcmode="lin" valueType="num">
                                      <p:cBhvr>
                                        <p:cTn id="16"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21" dur="13">
                                          <p:stCondLst>
                                            <p:cond delay="325"/>
                                          </p:stCondLst>
                                        </p:cTn>
                                        <p:tgtEl>
                                          <p:spTgt spid="27"/>
                                        </p:tgtEl>
                                      </p:cBhvr>
                                      <p:to x="100000" y="60000"/>
                                    </p:animScale>
                                    <p:animScale>
                                      <p:cBhvr>
                                        <p:cTn id="22" dur="83" decel="50000">
                                          <p:stCondLst>
                                            <p:cond delay="338"/>
                                          </p:stCondLst>
                                        </p:cTn>
                                        <p:tgtEl>
                                          <p:spTgt spid="27"/>
                                        </p:tgtEl>
                                      </p:cBhvr>
                                      <p:to x="100000" y="100000"/>
                                    </p:animScale>
                                    <p:animScale>
                                      <p:cBhvr>
                                        <p:cTn id="23" dur="13">
                                          <p:stCondLst>
                                            <p:cond delay="656"/>
                                          </p:stCondLst>
                                        </p:cTn>
                                        <p:tgtEl>
                                          <p:spTgt spid="27"/>
                                        </p:tgtEl>
                                      </p:cBhvr>
                                      <p:to x="100000" y="80000"/>
                                    </p:animScale>
                                    <p:animScale>
                                      <p:cBhvr>
                                        <p:cTn id="24" dur="83" decel="50000">
                                          <p:stCondLst>
                                            <p:cond delay="669"/>
                                          </p:stCondLst>
                                        </p:cTn>
                                        <p:tgtEl>
                                          <p:spTgt spid="27"/>
                                        </p:tgtEl>
                                      </p:cBhvr>
                                      <p:to x="100000" y="100000"/>
                                    </p:animScale>
                                    <p:animScale>
                                      <p:cBhvr>
                                        <p:cTn id="25" dur="13">
                                          <p:stCondLst>
                                            <p:cond delay="821"/>
                                          </p:stCondLst>
                                        </p:cTn>
                                        <p:tgtEl>
                                          <p:spTgt spid="27"/>
                                        </p:tgtEl>
                                      </p:cBhvr>
                                      <p:to x="100000" y="90000"/>
                                    </p:animScale>
                                    <p:animScale>
                                      <p:cBhvr>
                                        <p:cTn id="26" dur="83" decel="50000">
                                          <p:stCondLst>
                                            <p:cond delay="834"/>
                                          </p:stCondLst>
                                        </p:cTn>
                                        <p:tgtEl>
                                          <p:spTgt spid="27"/>
                                        </p:tgtEl>
                                      </p:cBhvr>
                                      <p:to x="100000" y="100000"/>
                                    </p:animScale>
                                    <p:animScale>
                                      <p:cBhvr>
                                        <p:cTn id="27" dur="13">
                                          <p:stCondLst>
                                            <p:cond delay="904"/>
                                          </p:stCondLst>
                                        </p:cTn>
                                        <p:tgtEl>
                                          <p:spTgt spid="27"/>
                                        </p:tgtEl>
                                      </p:cBhvr>
                                      <p:to x="100000" y="95000"/>
                                    </p:animScale>
                                    <p:animScale>
                                      <p:cBhvr>
                                        <p:cTn id="28" dur="83" decel="50000">
                                          <p:stCondLst>
                                            <p:cond delay="917"/>
                                          </p:stCondLst>
                                        </p:cTn>
                                        <p:tgtEl>
                                          <p:spTgt spid="27"/>
                                        </p:tgtEl>
                                      </p:cBhvr>
                                      <p:to x="100000" y="100000"/>
                                    </p:animScale>
                                  </p:childTnLst>
                                </p:cTn>
                              </p:par>
                              <p:par>
                                <p:cTn id="29" presetID="26"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290">
                                          <p:stCondLst>
                                            <p:cond delay="0"/>
                                          </p:stCondLst>
                                        </p:cTn>
                                        <p:tgtEl>
                                          <p:spTgt spid="26"/>
                                        </p:tgtEl>
                                      </p:cBhvr>
                                    </p:animEffect>
                                    <p:anim calcmode="lin" valueType="num">
                                      <p:cBhvr>
                                        <p:cTn id="32"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3"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4"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35"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36"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37" dur="13">
                                          <p:stCondLst>
                                            <p:cond delay="325"/>
                                          </p:stCondLst>
                                        </p:cTn>
                                        <p:tgtEl>
                                          <p:spTgt spid="26"/>
                                        </p:tgtEl>
                                      </p:cBhvr>
                                      <p:to x="100000" y="60000"/>
                                    </p:animScale>
                                    <p:animScale>
                                      <p:cBhvr>
                                        <p:cTn id="38" dur="83" decel="50000">
                                          <p:stCondLst>
                                            <p:cond delay="338"/>
                                          </p:stCondLst>
                                        </p:cTn>
                                        <p:tgtEl>
                                          <p:spTgt spid="26"/>
                                        </p:tgtEl>
                                      </p:cBhvr>
                                      <p:to x="100000" y="100000"/>
                                    </p:animScale>
                                    <p:animScale>
                                      <p:cBhvr>
                                        <p:cTn id="39" dur="13">
                                          <p:stCondLst>
                                            <p:cond delay="656"/>
                                          </p:stCondLst>
                                        </p:cTn>
                                        <p:tgtEl>
                                          <p:spTgt spid="26"/>
                                        </p:tgtEl>
                                      </p:cBhvr>
                                      <p:to x="100000" y="80000"/>
                                    </p:animScale>
                                    <p:animScale>
                                      <p:cBhvr>
                                        <p:cTn id="40" dur="83" decel="50000">
                                          <p:stCondLst>
                                            <p:cond delay="669"/>
                                          </p:stCondLst>
                                        </p:cTn>
                                        <p:tgtEl>
                                          <p:spTgt spid="26"/>
                                        </p:tgtEl>
                                      </p:cBhvr>
                                      <p:to x="100000" y="100000"/>
                                    </p:animScale>
                                    <p:animScale>
                                      <p:cBhvr>
                                        <p:cTn id="41" dur="13">
                                          <p:stCondLst>
                                            <p:cond delay="821"/>
                                          </p:stCondLst>
                                        </p:cTn>
                                        <p:tgtEl>
                                          <p:spTgt spid="26"/>
                                        </p:tgtEl>
                                      </p:cBhvr>
                                      <p:to x="100000" y="90000"/>
                                    </p:animScale>
                                    <p:animScale>
                                      <p:cBhvr>
                                        <p:cTn id="42" dur="83" decel="50000">
                                          <p:stCondLst>
                                            <p:cond delay="834"/>
                                          </p:stCondLst>
                                        </p:cTn>
                                        <p:tgtEl>
                                          <p:spTgt spid="26"/>
                                        </p:tgtEl>
                                      </p:cBhvr>
                                      <p:to x="100000" y="100000"/>
                                    </p:animScale>
                                    <p:animScale>
                                      <p:cBhvr>
                                        <p:cTn id="43" dur="13">
                                          <p:stCondLst>
                                            <p:cond delay="904"/>
                                          </p:stCondLst>
                                        </p:cTn>
                                        <p:tgtEl>
                                          <p:spTgt spid="26"/>
                                        </p:tgtEl>
                                      </p:cBhvr>
                                      <p:to x="100000" y="95000"/>
                                    </p:animScale>
                                    <p:animScale>
                                      <p:cBhvr>
                                        <p:cTn id="44" dur="83" decel="50000">
                                          <p:stCondLst>
                                            <p:cond delay="917"/>
                                          </p:stCondLst>
                                        </p:cTn>
                                        <p:tgtEl>
                                          <p:spTgt spid="26"/>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290">
                                          <p:stCondLst>
                                            <p:cond delay="0"/>
                                          </p:stCondLst>
                                        </p:cTn>
                                        <p:tgtEl>
                                          <p:spTgt spid="28"/>
                                        </p:tgtEl>
                                      </p:cBhvr>
                                    </p:animEffect>
                                    <p:anim calcmode="lin" valueType="num">
                                      <p:cBhvr>
                                        <p:cTn id="48"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9"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50"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51"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52"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53" dur="13">
                                          <p:stCondLst>
                                            <p:cond delay="325"/>
                                          </p:stCondLst>
                                        </p:cTn>
                                        <p:tgtEl>
                                          <p:spTgt spid="28"/>
                                        </p:tgtEl>
                                      </p:cBhvr>
                                      <p:to x="100000" y="60000"/>
                                    </p:animScale>
                                    <p:animScale>
                                      <p:cBhvr>
                                        <p:cTn id="54" dur="83" decel="50000">
                                          <p:stCondLst>
                                            <p:cond delay="338"/>
                                          </p:stCondLst>
                                        </p:cTn>
                                        <p:tgtEl>
                                          <p:spTgt spid="28"/>
                                        </p:tgtEl>
                                      </p:cBhvr>
                                      <p:to x="100000" y="100000"/>
                                    </p:animScale>
                                    <p:animScale>
                                      <p:cBhvr>
                                        <p:cTn id="55" dur="13">
                                          <p:stCondLst>
                                            <p:cond delay="656"/>
                                          </p:stCondLst>
                                        </p:cTn>
                                        <p:tgtEl>
                                          <p:spTgt spid="28"/>
                                        </p:tgtEl>
                                      </p:cBhvr>
                                      <p:to x="100000" y="80000"/>
                                    </p:animScale>
                                    <p:animScale>
                                      <p:cBhvr>
                                        <p:cTn id="56" dur="83" decel="50000">
                                          <p:stCondLst>
                                            <p:cond delay="669"/>
                                          </p:stCondLst>
                                        </p:cTn>
                                        <p:tgtEl>
                                          <p:spTgt spid="28"/>
                                        </p:tgtEl>
                                      </p:cBhvr>
                                      <p:to x="100000" y="100000"/>
                                    </p:animScale>
                                    <p:animScale>
                                      <p:cBhvr>
                                        <p:cTn id="57" dur="13">
                                          <p:stCondLst>
                                            <p:cond delay="821"/>
                                          </p:stCondLst>
                                        </p:cTn>
                                        <p:tgtEl>
                                          <p:spTgt spid="28"/>
                                        </p:tgtEl>
                                      </p:cBhvr>
                                      <p:to x="100000" y="90000"/>
                                    </p:animScale>
                                    <p:animScale>
                                      <p:cBhvr>
                                        <p:cTn id="58" dur="83" decel="50000">
                                          <p:stCondLst>
                                            <p:cond delay="834"/>
                                          </p:stCondLst>
                                        </p:cTn>
                                        <p:tgtEl>
                                          <p:spTgt spid="28"/>
                                        </p:tgtEl>
                                      </p:cBhvr>
                                      <p:to x="100000" y="100000"/>
                                    </p:animScale>
                                    <p:animScale>
                                      <p:cBhvr>
                                        <p:cTn id="59" dur="13">
                                          <p:stCondLst>
                                            <p:cond delay="904"/>
                                          </p:stCondLst>
                                        </p:cTn>
                                        <p:tgtEl>
                                          <p:spTgt spid="28"/>
                                        </p:tgtEl>
                                      </p:cBhvr>
                                      <p:to x="100000" y="95000"/>
                                    </p:animScale>
                                    <p:animScale>
                                      <p:cBhvr>
                                        <p:cTn id="60" dur="83" decel="50000">
                                          <p:stCondLst>
                                            <p:cond delay="917"/>
                                          </p:stCondLst>
                                        </p:cTn>
                                        <p:tgtEl>
                                          <p:spTgt spid="28"/>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down)">
                                      <p:cBhvr>
                                        <p:cTn id="63" dur="290">
                                          <p:stCondLst>
                                            <p:cond delay="0"/>
                                          </p:stCondLst>
                                        </p:cTn>
                                        <p:tgtEl>
                                          <p:spTgt spid="29"/>
                                        </p:tgtEl>
                                      </p:cBhvr>
                                    </p:animEffect>
                                    <p:anim calcmode="lin" valueType="num">
                                      <p:cBhvr>
                                        <p:cTn id="64"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65"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66"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67"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68"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69" dur="13">
                                          <p:stCondLst>
                                            <p:cond delay="325"/>
                                          </p:stCondLst>
                                        </p:cTn>
                                        <p:tgtEl>
                                          <p:spTgt spid="29"/>
                                        </p:tgtEl>
                                      </p:cBhvr>
                                      <p:to x="100000" y="60000"/>
                                    </p:animScale>
                                    <p:animScale>
                                      <p:cBhvr>
                                        <p:cTn id="70" dur="83" decel="50000">
                                          <p:stCondLst>
                                            <p:cond delay="338"/>
                                          </p:stCondLst>
                                        </p:cTn>
                                        <p:tgtEl>
                                          <p:spTgt spid="29"/>
                                        </p:tgtEl>
                                      </p:cBhvr>
                                      <p:to x="100000" y="100000"/>
                                    </p:animScale>
                                    <p:animScale>
                                      <p:cBhvr>
                                        <p:cTn id="71" dur="13">
                                          <p:stCondLst>
                                            <p:cond delay="656"/>
                                          </p:stCondLst>
                                        </p:cTn>
                                        <p:tgtEl>
                                          <p:spTgt spid="29"/>
                                        </p:tgtEl>
                                      </p:cBhvr>
                                      <p:to x="100000" y="80000"/>
                                    </p:animScale>
                                    <p:animScale>
                                      <p:cBhvr>
                                        <p:cTn id="72" dur="83" decel="50000">
                                          <p:stCondLst>
                                            <p:cond delay="669"/>
                                          </p:stCondLst>
                                        </p:cTn>
                                        <p:tgtEl>
                                          <p:spTgt spid="29"/>
                                        </p:tgtEl>
                                      </p:cBhvr>
                                      <p:to x="100000" y="100000"/>
                                    </p:animScale>
                                    <p:animScale>
                                      <p:cBhvr>
                                        <p:cTn id="73" dur="13">
                                          <p:stCondLst>
                                            <p:cond delay="821"/>
                                          </p:stCondLst>
                                        </p:cTn>
                                        <p:tgtEl>
                                          <p:spTgt spid="29"/>
                                        </p:tgtEl>
                                      </p:cBhvr>
                                      <p:to x="100000" y="90000"/>
                                    </p:animScale>
                                    <p:animScale>
                                      <p:cBhvr>
                                        <p:cTn id="74" dur="83" decel="50000">
                                          <p:stCondLst>
                                            <p:cond delay="834"/>
                                          </p:stCondLst>
                                        </p:cTn>
                                        <p:tgtEl>
                                          <p:spTgt spid="29"/>
                                        </p:tgtEl>
                                      </p:cBhvr>
                                      <p:to x="100000" y="100000"/>
                                    </p:animScale>
                                    <p:animScale>
                                      <p:cBhvr>
                                        <p:cTn id="75" dur="13">
                                          <p:stCondLst>
                                            <p:cond delay="904"/>
                                          </p:stCondLst>
                                        </p:cTn>
                                        <p:tgtEl>
                                          <p:spTgt spid="29"/>
                                        </p:tgtEl>
                                      </p:cBhvr>
                                      <p:to x="100000" y="95000"/>
                                    </p:animScale>
                                    <p:animScale>
                                      <p:cBhvr>
                                        <p:cTn id="76" dur="83" decel="50000">
                                          <p:stCondLst>
                                            <p:cond delay="917"/>
                                          </p:stCondLst>
                                        </p:cTn>
                                        <p:tgtEl>
                                          <p:spTgt spid="29"/>
                                        </p:tgtEl>
                                      </p:cBhvr>
                                      <p:to x="100000" y="100000"/>
                                    </p:animScale>
                                  </p:childTnLst>
                                </p:cTn>
                              </p:par>
                            </p:childTnLst>
                          </p:cTn>
                        </p:par>
                        <p:par>
                          <p:cTn id="77" fill="hold">
                            <p:stCondLst>
                              <p:cond delay="2000"/>
                            </p:stCondLst>
                            <p:childTnLst>
                              <p:par>
                                <p:cTn id="78" presetID="22" presetClass="entr" presetSubtype="8" fill="hold"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1000"/>
                                        <p:tgtEl>
                                          <p:spTgt spid="18"/>
                                        </p:tgtEl>
                                      </p:cBhvr>
                                    </p:animEffect>
                                  </p:childTnLst>
                                </p:cTn>
                              </p:par>
                              <p:par>
                                <p:cTn id="81" presetID="12" presetClass="entr" presetSubtype="4" fill="hold" grpId="0" nodeType="withEffect">
                                  <p:stCondLst>
                                    <p:cond delay="0"/>
                                  </p:stCondLst>
                                  <p:iterate type="lt">
                                    <p:tmPct val="5983"/>
                                  </p:iterate>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300"/>
                                        <p:tgtEl>
                                          <p:spTgt spid="24"/>
                                        </p:tgtEl>
                                        <p:attrNameLst>
                                          <p:attrName>ppt_y</p:attrName>
                                        </p:attrNameLst>
                                      </p:cBhvr>
                                      <p:tavLst>
                                        <p:tav tm="0">
                                          <p:val>
                                            <p:strVal val="#ppt_y+#ppt_h*1.125000"/>
                                          </p:val>
                                        </p:tav>
                                        <p:tav tm="100000">
                                          <p:val>
                                            <p:strVal val="#ppt_y"/>
                                          </p:val>
                                        </p:tav>
                                      </p:tavLst>
                                    </p:anim>
                                    <p:animEffect transition="in" filter="wipe(up)">
                                      <p:cBhvr>
                                        <p:cTn id="84" dur="300"/>
                                        <p:tgtEl>
                                          <p:spTgt spid="24"/>
                                        </p:tgtEl>
                                      </p:cBhvr>
                                    </p:animEffect>
                                  </p:childTnLst>
                                </p:cTn>
                              </p:par>
                              <p:par>
                                <p:cTn id="85" presetID="22" presetClass="entr" presetSubtype="8" fill="hold" nodeType="withEffect">
                                  <p:stCondLst>
                                    <p:cond delay="1000"/>
                                  </p:stCondLst>
                                  <p:childTnLst>
                                    <p:set>
                                      <p:cBhvr>
                                        <p:cTn id="86" dur="1" fill="hold">
                                          <p:stCondLst>
                                            <p:cond delay="0"/>
                                          </p:stCondLst>
                                        </p:cTn>
                                        <p:tgtEl>
                                          <p:spTgt spid="21"/>
                                        </p:tgtEl>
                                        <p:attrNameLst>
                                          <p:attrName>style.visibility</p:attrName>
                                        </p:attrNameLst>
                                      </p:cBhvr>
                                      <p:to>
                                        <p:strVal val="visible"/>
                                      </p:to>
                                    </p:set>
                                    <p:animEffect transition="in" filter="wipe(left)">
                                      <p:cBhvr>
                                        <p:cTn id="87" dur="1000"/>
                                        <p:tgtEl>
                                          <p:spTgt spid="21"/>
                                        </p:tgtEl>
                                      </p:cBhvr>
                                    </p:animEffect>
                                  </p:childTnLst>
                                </p:cTn>
                              </p:par>
                              <p:par>
                                <p:cTn id="88" presetID="12" presetClass="entr" presetSubtype="4" fill="hold" grpId="0" nodeType="withEffect">
                                  <p:stCondLst>
                                    <p:cond delay="1000"/>
                                  </p:stCondLst>
                                  <p:iterate type="lt">
                                    <p:tmPct val="5983"/>
                                  </p:iterate>
                                  <p:childTnLst>
                                    <p:set>
                                      <p:cBhvr>
                                        <p:cTn id="89" dur="1" fill="hold">
                                          <p:stCondLst>
                                            <p:cond delay="0"/>
                                          </p:stCondLst>
                                        </p:cTn>
                                        <p:tgtEl>
                                          <p:spTgt spid="25"/>
                                        </p:tgtEl>
                                        <p:attrNameLst>
                                          <p:attrName>style.visibility</p:attrName>
                                        </p:attrNameLst>
                                      </p:cBhvr>
                                      <p:to>
                                        <p:strVal val="visible"/>
                                      </p:to>
                                    </p:set>
                                    <p:anim calcmode="lin" valueType="num">
                                      <p:cBhvr additive="base">
                                        <p:cTn id="90" dur="300"/>
                                        <p:tgtEl>
                                          <p:spTgt spid="25"/>
                                        </p:tgtEl>
                                        <p:attrNameLst>
                                          <p:attrName>ppt_y</p:attrName>
                                        </p:attrNameLst>
                                      </p:cBhvr>
                                      <p:tavLst>
                                        <p:tav tm="0">
                                          <p:val>
                                            <p:strVal val="#ppt_y+#ppt_h*1.125000"/>
                                          </p:val>
                                        </p:tav>
                                        <p:tav tm="100000">
                                          <p:val>
                                            <p:strVal val="#ppt_y"/>
                                          </p:val>
                                        </p:tav>
                                      </p:tavLst>
                                    </p:anim>
                                    <p:animEffect transition="in" filter="wipe(up)">
                                      <p:cBhvr>
                                        <p:cTn id="91" dur="3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p:bldP spid="26" grpId="0" animBg="1"/>
      <p:bldP spid="27" grpId="0"/>
      <p:bldP spid="28"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59" name="组合 358"/>
          <p:cNvGrpSpPr/>
          <p:nvPr/>
        </p:nvGrpSpPr>
        <p:grpSpPr>
          <a:xfrm>
            <a:off x="4140182" y="511612"/>
            <a:ext cx="263341" cy="395013"/>
            <a:chOff x="5284519" y="1508166"/>
            <a:chExt cx="213756" cy="427512"/>
          </a:xfrm>
        </p:grpSpPr>
        <p:cxnSp>
          <p:nvCxnSpPr>
            <p:cNvPr id="360" name="直接连接符 35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61" name="直接连接符 36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362" name="Group 27"/>
          <p:cNvGrpSpPr/>
          <p:nvPr>
            <p:custDataLst>
              <p:tags r:id="rId1"/>
            </p:custDataLst>
          </p:nvPr>
        </p:nvGrpSpPr>
        <p:grpSpPr bwMode="gray">
          <a:xfrm>
            <a:off x="1997669" y="1589447"/>
            <a:ext cx="6896168" cy="3825205"/>
            <a:chOff x="1832768" y="1268759"/>
            <a:chExt cx="6240462" cy="3571875"/>
          </a:xfrm>
          <a:solidFill>
            <a:schemeClr val="bg1">
              <a:lumMod val="50000"/>
            </a:schemeClr>
          </a:solidFill>
        </p:grpSpPr>
        <p:sp>
          <p:nvSpPr>
            <p:cNvPr id="363"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4"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chemeClr val="accent4">
                <a:lumMod val="75000"/>
              </a:schemeClr>
            </a:solidFill>
            <a:ln w="6350" cap="flat" cmpd="sng">
              <a:solidFill>
                <a:schemeClr val="bg1"/>
              </a:solidFill>
              <a:prstDash val="solid"/>
              <a:round/>
              <a:headEnd type="none" w="med" len="med"/>
              <a:tailEnd type="none" w="med" len="med"/>
            </a:ln>
            <a:effectLst/>
          </p:spPr>
          <p:txBody>
            <a:bodyPr/>
            <a:lstStyle/>
            <a:p>
              <a:endParaRPr lang="en-US" dirty="0"/>
            </a:p>
          </p:txBody>
        </p:sp>
        <p:sp>
          <p:nvSpPr>
            <p:cNvPr id="365"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6"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7"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8"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9"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0"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1"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2"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3"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4"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5"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6"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7"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8"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79" name="Group 69"/>
            <p:cNvGrpSpPr>
              <a:grpSpLocks noChangeAspect="1"/>
            </p:cNvGrpSpPr>
            <p:nvPr/>
          </p:nvGrpSpPr>
          <p:grpSpPr bwMode="gray">
            <a:xfrm>
              <a:off x="6801642" y="3364259"/>
              <a:ext cx="161925" cy="231775"/>
              <a:chOff x="3802" y="2280"/>
              <a:chExt cx="102" cy="146"/>
            </a:xfrm>
            <a:grpFill/>
          </p:grpSpPr>
          <p:sp>
            <p:nvSpPr>
              <p:cNvPr id="707"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08"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09"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0"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1"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2"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3"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4"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5"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6"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7"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80"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1"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2"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3"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4"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5"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6"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7"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8"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9"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0"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1"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2"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3"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4"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5"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96" name="Group 97"/>
            <p:cNvGrpSpPr>
              <a:grpSpLocks noChangeAspect="1"/>
            </p:cNvGrpSpPr>
            <p:nvPr/>
          </p:nvGrpSpPr>
          <p:grpSpPr bwMode="gray">
            <a:xfrm>
              <a:off x="5818980" y="3002309"/>
              <a:ext cx="636588" cy="587375"/>
              <a:chOff x="3183" y="2052"/>
              <a:chExt cx="401" cy="370"/>
            </a:xfrm>
            <a:grpFill/>
          </p:grpSpPr>
          <p:sp>
            <p:nvSpPr>
              <p:cNvPr id="700"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01"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02"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03"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04"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05"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06"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97"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98" name="Group 106"/>
            <p:cNvGrpSpPr>
              <a:grpSpLocks noChangeAspect="1"/>
            </p:cNvGrpSpPr>
            <p:nvPr/>
          </p:nvGrpSpPr>
          <p:grpSpPr bwMode="gray">
            <a:xfrm>
              <a:off x="7017542" y="2807047"/>
              <a:ext cx="282575" cy="320675"/>
              <a:chOff x="3938" y="1929"/>
              <a:chExt cx="178" cy="202"/>
            </a:xfrm>
            <a:grpFill/>
          </p:grpSpPr>
          <p:sp>
            <p:nvSpPr>
              <p:cNvPr id="696"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97"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98"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99"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99"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0"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1"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2"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chemeClr val="accent2">
                <a:lumMod val="75000"/>
              </a:schemeClr>
            </a:solidFill>
            <a:ln w="6350" cap="flat" cmpd="sng">
              <a:solidFill>
                <a:schemeClr val="bg1"/>
              </a:solidFill>
              <a:prstDash val="solid"/>
              <a:round/>
              <a:headEnd type="none" w="med" len="med"/>
              <a:tailEnd type="none" w="med" len="med"/>
            </a:ln>
            <a:effectLst/>
          </p:spPr>
          <p:txBody>
            <a:bodyPr/>
            <a:lstStyle/>
            <a:p>
              <a:endParaRPr lang="en-US" dirty="0"/>
            </a:p>
          </p:txBody>
        </p:sp>
        <p:sp>
          <p:nvSpPr>
            <p:cNvPr id="403"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04" name="Group 116"/>
            <p:cNvGrpSpPr>
              <a:grpSpLocks noChangeAspect="1"/>
            </p:cNvGrpSpPr>
            <p:nvPr/>
          </p:nvGrpSpPr>
          <p:grpSpPr bwMode="gray">
            <a:xfrm>
              <a:off x="5099842" y="1268760"/>
              <a:ext cx="2973388" cy="1638300"/>
              <a:chOff x="2730" y="960"/>
              <a:chExt cx="1873" cy="1032"/>
            </a:xfrm>
            <a:grpFill/>
          </p:grpSpPr>
          <p:grpSp>
            <p:nvGrpSpPr>
              <p:cNvPr id="679" name="Group 117"/>
              <p:cNvGrpSpPr>
                <a:grpSpLocks noChangeAspect="1"/>
              </p:cNvGrpSpPr>
              <p:nvPr/>
            </p:nvGrpSpPr>
            <p:grpSpPr bwMode="gray">
              <a:xfrm>
                <a:off x="3044" y="960"/>
                <a:ext cx="1473" cy="481"/>
                <a:chOff x="3044" y="960"/>
                <a:chExt cx="1473" cy="481"/>
              </a:xfrm>
              <a:grpFill/>
            </p:grpSpPr>
            <p:sp>
              <p:nvSpPr>
                <p:cNvPr id="683"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84"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85"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86"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87"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88"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89"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90"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91"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92"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93"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94"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95"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80"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81"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82"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405" name="Group 135"/>
            <p:cNvGrpSpPr>
              <a:grpSpLocks noChangeAspect="1"/>
            </p:cNvGrpSpPr>
            <p:nvPr/>
          </p:nvGrpSpPr>
          <p:grpSpPr bwMode="gray">
            <a:xfrm>
              <a:off x="5214142" y="2886422"/>
              <a:ext cx="647700" cy="585788"/>
              <a:chOff x="2802" y="1979"/>
              <a:chExt cx="408" cy="369"/>
            </a:xfrm>
            <a:grpFill/>
          </p:grpSpPr>
          <p:sp>
            <p:nvSpPr>
              <p:cNvPr id="650"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51" name="Group 137"/>
              <p:cNvGrpSpPr>
                <a:grpSpLocks noChangeAspect="1"/>
              </p:cNvGrpSpPr>
              <p:nvPr/>
            </p:nvGrpSpPr>
            <p:grpSpPr bwMode="gray">
              <a:xfrm>
                <a:off x="2889" y="2101"/>
                <a:ext cx="17" cy="51"/>
                <a:chOff x="2889" y="2101"/>
                <a:chExt cx="17" cy="51"/>
              </a:xfrm>
              <a:grpFill/>
            </p:grpSpPr>
            <p:sp>
              <p:nvSpPr>
                <p:cNvPr id="676"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77"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78"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52"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53" name="Group 142"/>
              <p:cNvGrpSpPr>
                <a:grpSpLocks noChangeAspect="1"/>
              </p:cNvGrpSpPr>
              <p:nvPr/>
            </p:nvGrpSpPr>
            <p:grpSpPr bwMode="gray">
              <a:xfrm>
                <a:off x="2896" y="2116"/>
                <a:ext cx="231" cy="189"/>
                <a:chOff x="2896" y="2116"/>
                <a:chExt cx="231" cy="189"/>
              </a:xfrm>
              <a:grpFill/>
            </p:grpSpPr>
            <p:sp>
              <p:nvSpPr>
                <p:cNvPr id="674"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75"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654" name="Group 145"/>
              <p:cNvGrpSpPr>
                <a:grpSpLocks noChangeAspect="1"/>
              </p:cNvGrpSpPr>
              <p:nvPr/>
            </p:nvGrpSpPr>
            <p:grpSpPr bwMode="gray">
              <a:xfrm>
                <a:off x="2984" y="2276"/>
                <a:ext cx="114" cy="72"/>
                <a:chOff x="2984" y="2276"/>
                <a:chExt cx="114" cy="72"/>
              </a:xfrm>
              <a:grpFill/>
            </p:grpSpPr>
            <p:sp>
              <p:nvSpPr>
                <p:cNvPr id="672"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73"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55"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56" name="Group 149"/>
              <p:cNvGrpSpPr>
                <a:grpSpLocks noChangeAspect="1"/>
              </p:cNvGrpSpPr>
              <p:nvPr/>
            </p:nvGrpSpPr>
            <p:grpSpPr bwMode="gray">
              <a:xfrm>
                <a:off x="3086" y="2189"/>
                <a:ext cx="85" cy="114"/>
                <a:chOff x="3086" y="2189"/>
                <a:chExt cx="85" cy="114"/>
              </a:xfrm>
              <a:grpFill/>
            </p:grpSpPr>
            <p:sp>
              <p:nvSpPr>
                <p:cNvPr id="670"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71"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57"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58" name="Group 153"/>
              <p:cNvGrpSpPr>
                <a:grpSpLocks noChangeAspect="1"/>
              </p:cNvGrpSpPr>
              <p:nvPr/>
            </p:nvGrpSpPr>
            <p:grpSpPr bwMode="gray">
              <a:xfrm>
                <a:off x="3000" y="2012"/>
                <a:ext cx="210" cy="192"/>
                <a:chOff x="3000" y="2012"/>
                <a:chExt cx="210" cy="192"/>
              </a:xfrm>
              <a:grpFill/>
            </p:grpSpPr>
            <p:sp>
              <p:nvSpPr>
                <p:cNvPr id="668"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9"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59"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0"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1"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62" name="Group 159"/>
              <p:cNvGrpSpPr>
                <a:grpSpLocks noChangeAspect="1"/>
              </p:cNvGrpSpPr>
              <p:nvPr/>
            </p:nvGrpSpPr>
            <p:grpSpPr bwMode="gray">
              <a:xfrm>
                <a:off x="2802" y="1979"/>
                <a:ext cx="205" cy="88"/>
                <a:chOff x="2802" y="1979"/>
                <a:chExt cx="205" cy="88"/>
              </a:xfrm>
              <a:grpFill/>
            </p:grpSpPr>
            <p:sp>
              <p:nvSpPr>
                <p:cNvPr id="666"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7"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63"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4"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5"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06"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7"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8"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9"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0"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11" name="Group 170"/>
            <p:cNvGrpSpPr>
              <a:grpSpLocks noChangeAspect="1"/>
            </p:cNvGrpSpPr>
            <p:nvPr/>
          </p:nvGrpSpPr>
          <p:grpSpPr bwMode="gray">
            <a:xfrm>
              <a:off x="5539580" y="2891184"/>
              <a:ext cx="96838" cy="77788"/>
              <a:chOff x="3007" y="1982"/>
              <a:chExt cx="61" cy="49"/>
            </a:xfrm>
            <a:grpFill/>
          </p:grpSpPr>
          <p:sp>
            <p:nvSpPr>
              <p:cNvPr id="648"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9"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12"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13" name="Group 222"/>
            <p:cNvGrpSpPr>
              <a:grpSpLocks noChangeAspect="1"/>
            </p:cNvGrpSpPr>
            <p:nvPr/>
          </p:nvGrpSpPr>
          <p:grpSpPr bwMode="gray">
            <a:xfrm>
              <a:off x="4945856" y="1268759"/>
              <a:ext cx="287338" cy="296863"/>
              <a:chOff x="3202" y="1036"/>
              <a:chExt cx="181" cy="187"/>
            </a:xfrm>
            <a:grpFill/>
          </p:grpSpPr>
          <p:sp>
            <p:nvSpPr>
              <p:cNvPr id="642"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3"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4"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5"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6"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7"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14"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5"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6"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7"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8"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9"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0"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21" name="Group 236"/>
            <p:cNvGrpSpPr>
              <a:grpSpLocks noChangeAspect="1"/>
            </p:cNvGrpSpPr>
            <p:nvPr/>
          </p:nvGrpSpPr>
          <p:grpSpPr bwMode="gray">
            <a:xfrm>
              <a:off x="3344068" y="3475384"/>
              <a:ext cx="808038" cy="1365250"/>
              <a:chOff x="1624" y="2350"/>
              <a:chExt cx="509" cy="860"/>
            </a:xfrm>
            <a:grpFill/>
          </p:grpSpPr>
          <p:sp>
            <p:nvSpPr>
              <p:cNvPr id="617"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8"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9"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0"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1"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2"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3"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4"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5"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6"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7"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8"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9"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solidFill>
                <a:schemeClr val="accent5">
                  <a:lumMod val="75000"/>
                </a:schemeClr>
              </a:solidFill>
              <a:ln w="6350" cap="flat" cmpd="sng">
                <a:solidFill>
                  <a:schemeClr val="bg1"/>
                </a:solidFill>
                <a:prstDash val="solid"/>
                <a:round/>
                <a:headEnd type="none" w="med" len="med"/>
                <a:tailEnd type="none" w="med" len="med"/>
              </a:ln>
              <a:effectLst/>
            </p:spPr>
            <p:txBody>
              <a:bodyPr/>
              <a:lstStyle/>
              <a:p>
                <a:endParaRPr lang="en-US" dirty="0"/>
              </a:p>
            </p:txBody>
          </p:sp>
          <p:sp>
            <p:nvSpPr>
              <p:cNvPr id="630"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1"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2"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3"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4"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5"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6"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7"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8"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9"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0"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1"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22"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3"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4"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5"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6"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7"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8"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9"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30" name="Group 270"/>
            <p:cNvGrpSpPr>
              <a:grpSpLocks noChangeAspect="1"/>
            </p:cNvGrpSpPr>
            <p:nvPr/>
          </p:nvGrpSpPr>
          <p:grpSpPr bwMode="gray">
            <a:xfrm>
              <a:off x="1832768" y="1897409"/>
              <a:ext cx="1765300" cy="1346200"/>
              <a:chOff x="672" y="1356"/>
              <a:chExt cx="1112" cy="848"/>
            </a:xfrm>
            <a:grpFill/>
          </p:grpSpPr>
          <p:grpSp>
            <p:nvGrpSpPr>
              <p:cNvPr id="605" name="Group 271"/>
              <p:cNvGrpSpPr>
                <a:grpSpLocks noChangeAspect="1"/>
              </p:cNvGrpSpPr>
              <p:nvPr/>
            </p:nvGrpSpPr>
            <p:grpSpPr bwMode="gray">
              <a:xfrm>
                <a:off x="672" y="1356"/>
                <a:ext cx="418" cy="413"/>
                <a:chOff x="672" y="1356"/>
                <a:chExt cx="418" cy="413"/>
              </a:xfrm>
              <a:grpFill/>
            </p:grpSpPr>
            <p:sp>
              <p:nvSpPr>
                <p:cNvPr id="612"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3"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4"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5"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6"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606" name="Group 277"/>
              <p:cNvGrpSpPr>
                <a:grpSpLocks noChangeAspect="1"/>
              </p:cNvGrpSpPr>
              <p:nvPr/>
            </p:nvGrpSpPr>
            <p:grpSpPr bwMode="gray">
              <a:xfrm>
                <a:off x="1149" y="1865"/>
                <a:ext cx="635" cy="339"/>
                <a:chOff x="1149" y="1865"/>
                <a:chExt cx="635" cy="339"/>
              </a:xfrm>
              <a:grpFill/>
            </p:grpSpPr>
            <p:sp>
              <p:nvSpPr>
                <p:cNvPr id="607"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8"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9"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0"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1"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solidFill>
                  <a:schemeClr val="accent3">
                    <a:lumMod val="75000"/>
                  </a:schemeClr>
                </a:solid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431" name="Group 283"/>
            <p:cNvGrpSpPr>
              <a:grpSpLocks noChangeAspect="1"/>
            </p:cNvGrpSpPr>
            <p:nvPr/>
          </p:nvGrpSpPr>
          <p:grpSpPr bwMode="gray">
            <a:xfrm>
              <a:off x="2304256" y="1268759"/>
              <a:ext cx="1538288" cy="1622425"/>
              <a:chOff x="969" y="960"/>
              <a:chExt cx="969" cy="1022"/>
            </a:xfrm>
            <a:grpFill/>
          </p:grpSpPr>
          <p:sp>
            <p:nvSpPr>
              <p:cNvPr id="576"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7"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8"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9"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0"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1"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2"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3"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4"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5"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6"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7"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8"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9"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0"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1"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2"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3"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4"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5"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6"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7"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8"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9"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0"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1"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2"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3"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4"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32"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3"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4"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5"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6"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7"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8"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9"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0"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1"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2"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3"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4"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5"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6"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7"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8"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9"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0"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1"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2"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3"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4"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5"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56" name="Group 337"/>
            <p:cNvGrpSpPr>
              <a:grpSpLocks noChangeAspect="1"/>
            </p:cNvGrpSpPr>
            <p:nvPr/>
          </p:nvGrpSpPr>
          <p:grpSpPr bwMode="gray">
            <a:xfrm>
              <a:off x="3455193" y="3327747"/>
              <a:ext cx="28575" cy="44450"/>
              <a:chOff x="1694" y="2257"/>
              <a:chExt cx="18" cy="28"/>
            </a:xfrm>
            <a:grpFill/>
          </p:grpSpPr>
          <p:sp>
            <p:nvSpPr>
              <p:cNvPr id="574"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5"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57"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8"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9"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0"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1"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2"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3"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4"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5"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6"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7"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8"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69" name="Group 362"/>
            <p:cNvGrpSpPr/>
            <p:nvPr/>
          </p:nvGrpSpPr>
          <p:grpSpPr bwMode="gray">
            <a:xfrm>
              <a:off x="4580731" y="1911697"/>
              <a:ext cx="879476" cy="1109663"/>
              <a:chOff x="4580731" y="1911697"/>
              <a:chExt cx="879476" cy="1109663"/>
            </a:xfrm>
            <a:grpFill/>
          </p:grpSpPr>
          <p:sp>
            <p:nvSpPr>
              <p:cNvPr id="525"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26"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27"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28" name="Group 178"/>
              <p:cNvGrpSpPr>
                <a:grpSpLocks noChangeAspect="1"/>
              </p:cNvGrpSpPr>
              <p:nvPr/>
            </p:nvGrpSpPr>
            <p:grpSpPr bwMode="gray">
              <a:xfrm>
                <a:off x="4876006" y="2765772"/>
                <a:ext cx="204788" cy="242888"/>
                <a:chOff x="2589" y="1903"/>
                <a:chExt cx="129" cy="153"/>
              </a:xfrm>
              <a:grpFill/>
            </p:grpSpPr>
            <p:sp>
              <p:nvSpPr>
                <p:cNvPr id="571"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2"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3"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29"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0"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1"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2"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3"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4"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5"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36" name="Group 189"/>
              <p:cNvGrpSpPr>
                <a:grpSpLocks noChangeAspect="1"/>
              </p:cNvGrpSpPr>
              <p:nvPr/>
            </p:nvGrpSpPr>
            <p:grpSpPr bwMode="gray">
              <a:xfrm>
                <a:off x="4679156" y="2659410"/>
                <a:ext cx="247650" cy="244475"/>
                <a:chOff x="2465" y="1836"/>
                <a:chExt cx="156" cy="154"/>
              </a:xfrm>
              <a:grpFill/>
            </p:grpSpPr>
            <p:sp>
              <p:nvSpPr>
                <p:cNvPr id="569"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0"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537" name="Group 192"/>
              <p:cNvGrpSpPr>
                <a:grpSpLocks noChangeAspect="1"/>
              </p:cNvGrpSpPr>
              <p:nvPr/>
            </p:nvGrpSpPr>
            <p:grpSpPr bwMode="gray">
              <a:xfrm>
                <a:off x="4620419" y="2430810"/>
                <a:ext cx="171450" cy="258763"/>
                <a:chOff x="2428" y="1692"/>
                <a:chExt cx="108" cy="163"/>
              </a:xfrm>
              <a:grpFill/>
            </p:grpSpPr>
            <p:sp>
              <p:nvSpPr>
                <p:cNvPr id="567"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solidFill>
                  <a:schemeClr val="bg2">
                    <a:lumMod val="50000"/>
                  </a:schemeClr>
                </a:solidFill>
                <a:ln w="6350" cap="flat" cmpd="sng">
                  <a:solidFill>
                    <a:schemeClr val="bg1"/>
                  </a:solidFill>
                  <a:prstDash val="solid"/>
                  <a:round/>
                  <a:headEnd type="none" w="med" len="med"/>
                  <a:tailEnd type="none" w="med" len="med"/>
                </a:ln>
                <a:effectLst/>
              </p:spPr>
              <p:txBody>
                <a:bodyPr/>
                <a:lstStyle/>
                <a:p>
                  <a:endParaRPr lang="en-US" dirty="0"/>
                </a:p>
              </p:txBody>
            </p:sp>
            <p:sp>
              <p:nvSpPr>
                <p:cNvPr id="568"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38"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9"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0"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1"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42" name="Group 199"/>
              <p:cNvGrpSpPr>
                <a:grpSpLocks noChangeAspect="1"/>
              </p:cNvGrpSpPr>
              <p:nvPr/>
            </p:nvGrpSpPr>
            <p:grpSpPr bwMode="gray">
              <a:xfrm>
                <a:off x="5033169" y="2808635"/>
                <a:ext cx="68263" cy="68263"/>
                <a:chOff x="2688" y="1930"/>
                <a:chExt cx="43" cy="43"/>
              </a:xfrm>
              <a:grpFill/>
            </p:grpSpPr>
            <p:sp>
              <p:nvSpPr>
                <p:cNvPr id="565"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66"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43"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4"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5"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6"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7"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8"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9"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0"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1"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2"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3"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4"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5"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6"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7"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8"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9"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60"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61"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62" name="Group 359"/>
              <p:cNvGrpSpPr/>
              <p:nvPr/>
            </p:nvGrpSpPr>
            <p:grpSpPr bwMode="gray">
              <a:xfrm>
                <a:off x="5080794" y="2788583"/>
                <a:ext cx="75600" cy="108000"/>
                <a:chOff x="4160739" y="2986112"/>
                <a:chExt cx="187325" cy="233362"/>
              </a:xfrm>
              <a:grpFill/>
            </p:grpSpPr>
            <p:sp>
              <p:nvSpPr>
                <p:cNvPr id="563"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64"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470" name="Group 368"/>
            <p:cNvGrpSpPr/>
            <p:nvPr/>
          </p:nvGrpSpPr>
          <p:grpSpPr bwMode="gray">
            <a:xfrm>
              <a:off x="4455318" y="2994372"/>
              <a:ext cx="1196974" cy="1339850"/>
              <a:chOff x="4455318" y="2994372"/>
              <a:chExt cx="1196974" cy="1339850"/>
            </a:xfrm>
            <a:grpFill/>
          </p:grpSpPr>
          <p:sp>
            <p:nvSpPr>
              <p:cNvPr id="471"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2"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73" name="Group 367"/>
              <p:cNvGrpSpPr/>
              <p:nvPr/>
            </p:nvGrpSpPr>
            <p:grpSpPr bwMode="gray">
              <a:xfrm>
                <a:off x="4455318" y="2994372"/>
                <a:ext cx="1196974" cy="1339850"/>
                <a:chOff x="4455318" y="2994372"/>
                <a:chExt cx="1196974" cy="1339850"/>
              </a:xfrm>
              <a:grpFill/>
            </p:grpSpPr>
            <p:sp>
              <p:nvSpPr>
                <p:cNvPr id="474"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5"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6"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7"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8"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9"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0"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1"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2"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3"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4"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5"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6"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7"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8"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9"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0"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1"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2"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93" name="Group 25"/>
                <p:cNvGrpSpPr>
                  <a:grpSpLocks noChangeAspect="1"/>
                </p:cNvGrpSpPr>
                <p:nvPr/>
              </p:nvGrpSpPr>
              <p:grpSpPr bwMode="gray">
                <a:xfrm>
                  <a:off x="4961730" y="3769072"/>
                  <a:ext cx="219075" cy="239713"/>
                  <a:chOff x="2643" y="2535"/>
                  <a:chExt cx="138" cy="151"/>
                </a:xfrm>
                <a:grpFill/>
              </p:grpSpPr>
              <p:sp>
                <p:nvSpPr>
                  <p:cNvPr id="523"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24"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94"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5"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6"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7"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8"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9"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0"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1"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2"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3"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4"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5"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6"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7"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8"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9"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0"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1"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2"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3"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4"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5"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6"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7"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8"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9"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20" name="Group 364"/>
                <p:cNvGrpSpPr>
                  <a:grpSpLocks noChangeAspect="1"/>
                </p:cNvGrpSpPr>
                <p:nvPr/>
              </p:nvGrpSpPr>
              <p:grpSpPr bwMode="gray">
                <a:xfrm>
                  <a:off x="5141117" y="3280172"/>
                  <a:ext cx="289379" cy="349200"/>
                  <a:chOff x="3548063" y="12700"/>
                  <a:chExt cx="5667375" cy="6838950"/>
                </a:xfrm>
                <a:grpFill/>
              </p:grpSpPr>
              <p:sp>
                <p:nvSpPr>
                  <p:cNvPr id="521" name="Freeform 6"/>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sp>
                <p:nvSpPr>
                  <p:cNvPr id="522" name="Freeform 9"/>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grpSp>
          </p:grpSp>
        </p:grpSp>
      </p:grpSp>
      <p:grpSp>
        <p:nvGrpSpPr>
          <p:cNvPr id="777" name="组合 776"/>
          <p:cNvGrpSpPr/>
          <p:nvPr/>
        </p:nvGrpSpPr>
        <p:grpSpPr>
          <a:xfrm>
            <a:off x="3115108" y="2921469"/>
            <a:ext cx="272155" cy="464074"/>
            <a:chOff x="3175490" y="3283761"/>
            <a:chExt cx="272155" cy="464074"/>
          </a:xfrm>
        </p:grpSpPr>
        <p:sp>
          <p:nvSpPr>
            <p:cNvPr id="741" name="椭圆 740"/>
            <p:cNvSpPr/>
            <p:nvPr/>
          </p:nvSpPr>
          <p:spPr>
            <a:xfrm>
              <a:off x="3180472" y="3288857"/>
              <a:ext cx="262835" cy="260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2</a:t>
              </a:r>
              <a:endParaRPr lang="zh-CN" altLang="en-US" sz="1400" b="1" dirty="0">
                <a:solidFill>
                  <a:schemeClr val="tx1"/>
                </a:solidFill>
                <a:latin typeface="微软雅黑" pitchFamily="34" charset="-122"/>
                <a:ea typeface="微软雅黑" pitchFamily="34" charset="-122"/>
              </a:endParaRPr>
            </a:p>
          </p:txBody>
        </p:sp>
        <p:sp>
          <p:nvSpPr>
            <p:cNvPr id="719" name="Freeform 7"/>
            <p:cNvSpPr>
              <a:spLocks noEditPoints="1"/>
            </p:cNvSpPr>
            <p:nvPr/>
          </p:nvSpPr>
          <p:spPr bwMode="auto">
            <a:xfrm>
              <a:off x="3175490" y="3283761"/>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776" name="组合 775"/>
          <p:cNvGrpSpPr/>
          <p:nvPr/>
        </p:nvGrpSpPr>
        <p:grpSpPr>
          <a:xfrm>
            <a:off x="5057764" y="2492111"/>
            <a:ext cx="272155" cy="464074"/>
            <a:chOff x="4911122" y="2940663"/>
            <a:chExt cx="272155" cy="464074"/>
          </a:xfrm>
        </p:grpSpPr>
        <p:sp>
          <p:nvSpPr>
            <p:cNvPr id="743" name="椭圆 742"/>
            <p:cNvSpPr/>
            <p:nvPr/>
          </p:nvSpPr>
          <p:spPr>
            <a:xfrm>
              <a:off x="4916698" y="2946105"/>
              <a:ext cx="262835" cy="260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3</a:t>
              </a:r>
              <a:endParaRPr lang="zh-CN" altLang="en-US" sz="1400" b="1" dirty="0">
                <a:solidFill>
                  <a:schemeClr val="tx1"/>
                </a:solidFill>
                <a:latin typeface="微软雅黑" pitchFamily="34" charset="-122"/>
                <a:ea typeface="微软雅黑" pitchFamily="34" charset="-122"/>
              </a:endParaRPr>
            </a:p>
          </p:txBody>
        </p:sp>
        <p:sp>
          <p:nvSpPr>
            <p:cNvPr id="722" name="Freeform 7"/>
            <p:cNvSpPr>
              <a:spLocks noEditPoints="1"/>
            </p:cNvSpPr>
            <p:nvPr/>
          </p:nvSpPr>
          <p:spPr bwMode="auto">
            <a:xfrm>
              <a:off x="4911122" y="2940663"/>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775" name="组合 774"/>
          <p:cNvGrpSpPr/>
          <p:nvPr/>
        </p:nvGrpSpPr>
        <p:grpSpPr>
          <a:xfrm>
            <a:off x="7184190" y="3049094"/>
            <a:ext cx="272155" cy="464074"/>
            <a:chOff x="6778768" y="3394134"/>
            <a:chExt cx="272155" cy="464074"/>
          </a:xfrm>
        </p:grpSpPr>
        <p:sp>
          <p:nvSpPr>
            <p:cNvPr id="742" name="椭圆 741"/>
            <p:cNvSpPr/>
            <p:nvPr/>
          </p:nvSpPr>
          <p:spPr>
            <a:xfrm>
              <a:off x="6783429" y="3407639"/>
              <a:ext cx="262835" cy="260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1</a:t>
              </a:r>
              <a:endParaRPr lang="zh-CN" altLang="en-US" sz="1400" b="1" dirty="0">
                <a:solidFill>
                  <a:schemeClr val="tx1"/>
                </a:solidFill>
                <a:latin typeface="微软雅黑" pitchFamily="34" charset="-122"/>
                <a:ea typeface="微软雅黑" pitchFamily="34" charset="-122"/>
              </a:endParaRPr>
            </a:p>
          </p:txBody>
        </p:sp>
        <p:sp>
          <p:nvSpPr>
            <p:cNvPr id="725" name="Freeform 7"/>
            <p:cNvSpPr>
              <a:spLocks noEditPoints="1"/>
            </p:cNvSpPr>
            <p:nvPr/>
          </p:nvSpPr>
          <p:spPr bwMode="auto">
            <a:xfrm>
              <a:off x="6778768" y="3394134"/>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774" name="组合 773"/>
          <p:cNvGrpSpPr/>
          <p:nvPr/>
        </p:nvGrpSpPr>
        <p:grpSpPr>
          <a:xfrm>
            <a:off x="7705926" y="4176580"/>
            <a:ext cx="272155" cy="464074"/>
            <a:chOff x="7243786" y="4478810"/>
            <a:chExt cx="272155" cy="464074"/>
          </a:xfrm>
        </p:grpSpPr>
        <p:sp>
          <p:nvSpPr>
            <p:cNvPr id="745" name="椭圆 744"/>
            <p:cNvSpPr/>
            <p:nvPr/>
          </p:nvSpPr>
          <p:spPr>
            <a:xfrm>
              <a:off x="7248343" y="4486001"/>
              <a:ext cx="262835" cy="260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5</a:t>
              </a:r>
              <a:endParaRPr lang="zh-CN" altLang="en-US" sz="1400" b="1" dirty="0">
                <a:solidFill>
                  <a:schemeClr val="tx1"/>
                </a:solidFill>
                <a:latin typeface="微软雅黑" pitchFamily="34" charset="-122"/>
                <a:ea typeface="微软雅黑" pitchFamily="34" charset="-122"/>
              </a:endParaRPr>
            </a:p>
          </p:txBody>
        </p:sp>
        <p:sp>
          <p:nvSpPr>
            <p:cNvPr id="728" name="Freeform 7"/>
            <p:cNvSpPr>
              <a:spLocks noEditPoints="1"/>
            </p:cNvSpPr>
            <p:nvPr/>
          </p:nvSpPr>
          <p:spPr bwMode="auto">
            <a:xfrm>
              <a:off x="7243786" y="4478810"/>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778" name="组合 777"/>
          <p:cNvGrpSpPr/>
          <p:nvPr/>
        </p:nvGrpSpPr>
        <p:grpSpPr>
          <a:xfrm>
            <a:off x="4113546" y="3972308"/>
            <a:ext cx="272155" cy="464074"/>
            <a:chOff x="4108156" y="4240514"/>
            <a:chExt cx="272155" cy="464074"/>
          </a:xfrm>
        </p:grpSpPr>
        <p:sp>
          <p:nvSpPr>
            <p:cNvPr id="744" name="椭圆 743"/>
            <p:cNvSpPr/>
            <p:nvPr/>
          </p:nvSpPr>
          <p:spPr>
            <a:xfrm>
              <a:off x="4112815" y="4248661"/>
              <a:ext cx="262835" cy="260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4</a:t>
              </a:r>
              <a:endParaRPr lang="zh-CN" altLang="en-US" sz="1400" b="1" dirty="0">
                <a:solidFill>
                  <a:schemeClr val="tx1"/>
                </a:solidFill>
                <a:latin typeface="微软雅黑" pitchFamily="34" charset="-122"/>
                <a:ea typeface="微软雅黑" pitchFamily="34" charset="-122"/>
              </a:endParaRPr>
            </a:p>
          </p:txBody>
        </p:sp>
        <p:sp>
          <p:nvSpPr>
            <p:cNvPr id="731" name="Freeform 7"/>
            <p:cNvSpPr>
              <a:spLocks noEditPoints="1"/>
            </p:cNvSpPr>
            <p:nvPr/>
          </p:nvSpPr>
          <p:spPr bwMode="auto">
            <a:xfrm>
              <a:off x="4108156" y="4240514"/>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733" name="Group 2"/>
          <p:cNvGrpSpPr/>
          <p:nvPr/>
        </p:nvGrpSpPr>
        <p:grpSpPr>
          <a:xfrm>
            <a:off x="3242560" y="2956185"/>
            <a:ext cx="4590818" cy="1684469"/>
            <a:chOff x="620899" y="1023021"/>
            <a:chExt cx="4590818" cy="1684469"/>
          </a:xfrm>
        </p:grpSpPr>
        <p:cxnSp>
          <p:nvCxnSpPr>
            <p:cNvPr id="734" name="Straight Connector 5"/>
            <p:cNvCxnSpPr>
              <a:stCxn id="719" idx="2"/>
              <a:endCxn id="731" idx="2"/>
            </p:cNvCxnSpPr>
            <p:nvPr/>
          </p:nvCxnSpPr>
          <p:spPr>
            <a:xfrm>
              <a:off x="620899" y="1452379"/>
              <a:ext cx="998438" cy="1050839"/>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5" name="Straight Connector 7"/>
            <p:cNvCxnSpPr>
              <a:stCxn id="731" idx="2"/>
              <a:endCxn id="725" idx="2"/>
            </p:cNvCxnSpPr>
            <p:nvPr/>
          </p:nvCxnSpPr>
          <p:spPr>
            <a:xfrm flipV="1">
              <a:off x="1619337" y="1580004"/>
              <a:ext cx="3070644" cy="92321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6" name="Straight Connector 22"/>
            <p:cNvCxnSpPr>
              <a:stCxn id="719" idx="2"/>
              <a:endCxn id="728" idx="2"/>
            </p:cNvCxnSpPr>
            <p:nvPr/>
          </p:nvCxnSpPr>
          <p:spPr>
            <a:xfrm>
              <a:off x="620899" y="1452379"/>
              <a:ext cx="4590818" cy="125511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7" name="Straight Connector 24"/>
            <p:cNvCxnSpPr>
              <a:stCxn id="719" idx="2"/>
              <a:endCxn id="725" idx="2"/>
            </p:cNvCxnSpPr>
            <p:nvPr/>
          </p:nvCxnSpPr>
          <p:spPr>
            <a:xfrm>
              <a:off x="620899" y="1452379"/>
              <a:ext cx="4069082" cy="1276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8" name="Straight Connector 29"/>
            <p:cNvCxnSpPr>
              <a:stCxn id="728" idx="2"/>
              <a:endCxn id="731" idx="2"/>
            </p:cNvCxnSpPr>
            <p:nvPr/>
          </p:nvCxnSpPr>
          <p:spPr>
            <a:xfrm flipH="1" flipV="1">
              <a:off x="1619337" y="2503218"/>
              <a:ext cx="3592380" cy="20427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9" name="Straight Connector 31"/>
            <p:cNvCxnSpPr>
              <a:stCxn id="722" idx="2"/>
              <a:endCxn id="725" idx="2"/>
            </p:cNvCxnSpPr>
            <p:nvPr/>
          </p:nvCxnSpPr>
          <p:spPr>
            <a:xfrm>
              <a:off x="2563555" y="1023021"/>
              <a:ext cx="2126426" cy="556983"/>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0" name="Straight Connector 33"/>
            <p:cNvCxnSpPr>
              <a:stCxn id="719" idx="2"/>
              <a:endCxn id="722" idx="2"/>
            </p:cNvCxnSpPr>
            <p:nvPr/>
          </p:nvCxnSpPr>
          <p:spPr>
            <a:xfrm flipV="1">
              <a:off x="620899" y="1023021"/>
              <a:ext cx="1942656" cy="42935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79" name="Straight Connector 29"/>
          <p:cNvCxnSpPr>
            <a:stCxn id="728" idx="2"/>
            <a:endCxn id="725" idx="2"/>
          </p:cNvCxnSpPr>
          <p:nvPr/>
        </p:nvCxnSpPr>
        <p:spPr>
          <a:xfrm flipH="1" flipV="1">
            <a:off x="7320268" y="3513168"/>
            <a:ext cx="521736" cy="112748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2" name="Straight Connector 29"/>
          <p:cNvCxnSpPr>
            <a:endCxn id="728" idx="2"/>
          </p:cNvCxnSpPr>
          <p:nvPr/>
        </p:nvCxnSpPr>
        <p:spPr>
          <a:xfrm>
            <a:off x="5410407" y="3117110"/>
            <a:ext cx="2431597" cy="152354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29"/>
          <p:cNvCxnSpPr>
            <a:stCxn id="731" idx="2"/>
            <a:endCxn id="722" idx="2"/>
          </p:cNvCxnSpPr>
          <p:nvPr/>
        </p:nvCxnSpPr>
        <p:spPr>
          <a:xfrm flipV="1">
            <a:off x="4249624" y="2956185"/>
            <a:ext cx="944218" cy="148019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8" name="Group 2"/>
          <p:cNvGrpSpPr/>
          <p:nvPr/>
        </p:nvGrpSpPr>
        <p:grpSpPr>
          <a:xfrm>
            <a:off x="2071463" y="5670359"/>
            <a:ext cx="1540936" cy="773573"/>
            <a:chOff x="5107314" y="1418093"/>
            <a:chExt cx="1540936" cy="773573"/>
          </a:xfrm>
        </p:grpSpPr>
        <p:sp>
          <p:nvSpPr>
            <p:cNvPr id="789" name="Oval 1"/>
            <p:cNvSpPr>
              <a:spLocks noChangeAspect="1"/>
            </p:cNvSpPr>
            <p:nvPr/>
          </p:nvSpPr>
          <p:spPr>
            <a:xfrm>
              <a:off x="5107314" y="1457704"/>
              <a:ext cx="205458" cy="205458"/>
            </a:xfrm>
            <a:prstGeom prst="ellipse">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latin typeface="微软雅黑" pitchFamily="34" charset="-122"/>
                <a:ea typeface="微软雅黑" pitchFamily="34" charset="-122"/>
              </a:endParaRPr>
            </a:p>
          </p:txBody>
        </p:sp>
        <p:sp>
          <p:nvSpPr>
            <p:cNvPr id="790" name="Content Placeholder 2"/>
            <p:cNvSpPr txBox="1">
              <a:spLocks/>
            </p:cNvSpPr>
            <p:nvPr/>
          </p:nvSpPr>
          <p:spPr>
            <a:xfrm>
              <a:off x="5276350" y="1418093"/>
              <a:ext cx="1371900" cy="773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000" b="1" dirty="0">
                  <a:latin typeface="微软雅黑" pitchFamily="34" charset="-122"/>
                  <a:ea typeface="微软雅黑" pitchFamily="34" charset="-122"/>
                </a:rPr>
                <a:t>中国</a:t>
              </a:r>
              <a:endParaRPr lang="en-US" altLang="zh-CN" sz="1000" b="1" dirty="0">
                <a:latin typeface="微软雅黑" pitchFamily="34" charset="-122"/>
                <a:ea typeface="微软雅黑" pitchFamily="34" charset="-122"/>
              </a:endParaRPr>
            </a:p>
            <a:p>
              <a:pPr marL="0" indent="0">
                <a:buNone/>
              </a:pPr>
              <a:r>
                <a:rPr lang="zh-CN" altLang="en-US" sz="1000" dirty="0">
                  <a:latin typeface="微软雅黑" pitchFamily="34" charset="-122"/>
                  <a:ea typeface="微软雅黑" pitchFamily="34" charset="-122"/>
                </a:rPr>
                <a:t>您的内容打在这里，或者通过复制您的文本，在此框中粘贴。</a:t>
              </a:r>
              <a:endParaRPr lang="en-US" sz="1000" dirty="0">
                <a:latin typeface="微软雅黑" pitchFamily="34" charset="-122"/>
                <a:ea typeface="微软雅黑" pitchFamily="34" charset="-122"/>
              </a:endParaRPr>
            </a:p>
          </p:txBody>
        </p:sp>
      </p:grpSp>
      <p:grpSp>
        <p:nvGrpSpPr>
          <p:cNvPr id="791" name="Group 404"/>
          <p:cNvGrpSpPr/>
          <p:nvPr/>
        </p:nvGrpSpPr>
        <p:grpSpPr>
          <a:xfrm>
            <a:off x="3665984" y="5670359"/>
            <a:ext cx="1570418" cy="756321"/>
            <a:chOff x="5107314" y="1445720"/>
            <a:chExt cx="1570418" cy="756321"/>
          </a:xfrm>
        </p:grpSpPr>
        <p:sp>
          <p:nvSpPr>
            <p:cNvPr id="792" name="Oval 405"/>
            <p:cNvSpPr>
              <a:spLocks noChangeAspect="1"/>
            </p:cNvSpPr>
            <p:nvPr/>
          </p:nvSpPr>
          <p:spPr>
            <a:xfrm>
              <a:off x="5107314" y="1457704"/>
              <a:ext cx="205458" cy="205458"/>
            </a:xfrm>
            <a:prstGeom prst="ellipse">
              <a:avLst/>
            </a:prstGeom>
            <a:solidFill>
              <a:schemeClr val="accent3">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latin typeface="微软雅黑" pitchFamily="34" charset="-122"/>
                <a:ea typeface="微软雅黑" pitchFamily="34" charset="-122"/>
              </a:endParaRPr>
            </a:p>
          </p:txBody>
        </p:sp>
        <p:sp>
          <p:nvSpPr>
            <p:cNvPr id="793" name="Content Placeholder 2"/>
            <p:cNvSpPr txBox="1">
              <a:spLocks/>
            </p:cNvSpPr>
            <p:nvPr/>
          </p:nvSpPr>
          <p:spPr>
            <a:xfrm>
              <a:off x="5314958" y="1445720"/>
              <a:ext cx="1362774" cy="7563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000" b="1" dirty="0">
                  <a:latin typeface="微软雅黑" pitchFamily="34" charset="-122"/>
                  <a:ea typeface="微软雅黑" pitchFamily="34" charset="-122"/>
                </a:rPr>
                <a:t>美国</a:t>
              </a:r>
              <a:endParaRPr lang="en-US" altLang="zh-CN" sz="1000" b="1" dirty="0">
                <a:latin typeface="微软雅黑" pitchFamily="34" charset="-122"/>
                <a:ea typeface="微软雅黑" pitchFamily="34" charset="-122"/>
              </a:endParaRPr>
            </a:p>
            <a:p>
              <a:pPr marL="0" indent="0">
                <a:buNone/>
              </a:pPr>
              <a:r>
                <a:rPr lang="zh-CN" altLang="en-US" sz="1000" dirty="0">
                  <a:latin typeface="微软雅黑" pitchFamily="34" charset="-122"/>
                  <a:ea typeface="微软雅黑" pitchFamily="34" charset="-122"/>
                </a:rPr>
                <a:t>您的内容打在这里，或者通过复制您的文本，在此框中粘贴。</a:t>
              </a:r>
              <a:endParaRPr lang="en-US" altLang="zh-CN" sz="1000" dirty="0">
                <a:latin typeface="微软雅黑" pitchFamily="34" charset="-122"/>
                <a:ea typeface="微软雅黑" pitchFamily="34" charset="-122"/>
              </a:endParaRPr>
            </a:p>
          </p:txBody>
        </p:sp>
      </p:grpSp>
      <p:grpSp>
        <p:nvGrpSpPr>
          <p:cNvPr id="794" name="Group 407"/>
          <p:cNvGrpSpPr/>
          <p:nvPr/>
        </p:nvGrpSpPr>
        <p:grpSpPr>
          <a:xfrm>
            <a:off x="5242030" y="5670359"/>
            <a:ext cx="1581099" cy="764947"/>
            <a:chOff x="5107314" y="1437094"/>
            <a:chExt cx="1581099" cy="764947"/>
          </a:xfrm>
        </p:grpSpPr>
        <p:sp>
          <p:nvSpPr>
            <p:cNvPr id="795" name="Oval 408"/>
            <p:cNvSpPr>
              <a:spLocks noChangeAspect="1"/>
            </p:cNvSpPr>
            <p:nvPr/>
          </p:nvSpPr>
          <p:spPr>
            <a:xfrm>
              <a:off x="5107314" y="1457704"/>
              <a:ext cx="205458" cy="205458"/>
            </a:xfrm>
            <a:prstGeom prst="ellipse">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latin typeface="微软雅黑" pitchFamily="34" charset="-122"/>
                <a:ea typeface="微软雅黑" pitchFamily="34" charset="-122"/>
              </a:endParaRPr>
            </a:p>
          </p:txBody>
        </p:sp>
        <p:sp>
          <p:nvSpPr>
            <p:cNvPr id="796" name="Content Placeholder 2"/>
            <p:cNvSpPr txBox="1">
              <a:spLocks/>
            </p:cNvSpPr>
            <p:nvPr/>
          </p:nvSpPr>
          <p:spPr>
            <a:xfrm>
              <a:off x="5306332" y="1437094"/>
              <a:ext cx="1382081" cy="7649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000" b="1" dirty="0">
                  <a:latin typeface="微软雅黑" pitchFamily="34" charset="-122"/>
                  <a:ea typeface="微软雅黑" pitchFamily="34" charset="-122"/>
                </a:rPr>
                <a:t>英国</a:t>
              </a:r>
              <a:endParaRPr lang="en-US" altLang="zh-CN" sz="1000" b="1" dirty="0">
                <a:latin typeface="微软雅黑" pitchFamily="34" charset="-122"/>
                <a:ea typeface="微软雅黑" pitchFamily="34" charset="-122"/>
              </a:endParaRPr>
            </a:p>
            <a:p>
              <a:pPr marL="0" indent="0">
                <a:buNone/>
              </a:pPr>
              <a:r>
                <a:rPr lang="zh-CN" altLang="en-US" sz="1000" dirty="0">
                  <a:latin typeface="微软雅黑" pitchFamily="34" charset="-122"/>
                  <a:ea typeface="微软雅黑" pitchFamily="34" charset="-122"/>
                </a:rPr>
                <a:t>您的内容打在这里，或者通过复制您的文本，在此框中粘贴。</a:t>
              </a:r>
              <a:endParaRPr lang="en-US" altLang="zh-CN" sz="1000" dirty="0">
                <a:latin typeface="微软雅黑" pitchFamily="34" charset="-122"/>
                <a:ea typeface="微软雅黑" pitchFamily="34" charset="-122"/>
              </a:endParaRPr>
            </a:p>
          </p:txBody>
        </p:sp>
      </p:grpSp>
      <p:grpSp>
        <p:nvGrpSpPr>
          <p:cNvPr id="797" name="Group 410"/>
          <p:cNvGrpSpPr/>
          <p:nvPr/>
        </p:nvGrpSpPr>
        <p:grpSpPr>
          <a:xfrm>
            <a:off x="6815754" y="5670359"/>
            <a:ext cx="1598389" cy="747695"/>
            <a:chOff x="5107314" y="1454346"/>
            <a:chExt cx="1598389" cy="747695"/>
          </a:xfrm>
        </p:grpSpPr>
        <p:sp>
          <p:nvSpPr>
            <p:cNvPr id="798" name="Oval 411"/>
            <p:cNvSpPr>
              <a:spLocks noChangeAspect="1"/>
            </p:cNvSpPr>
            <p:nvPr/>
          </p:nvSpPr>
          <p:spPr>
            <a:xfrm>
              <a:off x="5107314" y="1457704"/>
              <a:ext cx="205458" cy="205458"/>
            </a:xfrm>
            <a:prstGeom prst="ellipse">
              <a:avLst/>
            </a:prstGeom>
            <a:solidFill>
              <a:schemeClr val="accent5">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latin typeface="微软雅黑" pitchFamily="34" charset="-122"/>
                <a:ea typeface="微软雅黑" pitchFamily="34" charset="-122"/>
              </a:endParaRPr>
            </a:p>
          </p:txBody>
        </p:sp>
        <p:sp>
          <p:nvSpPr>
            <p:cNvPr id="799" name="Content Placeholder 2"/>
            <p:cNvSpPr txBox="1">
              <a:spLocks/>
            </p:cNvSpPr>
            <p:nvPr/>
          </p:nvSpPr>
          <p:spPr>
            <a:xfrm>
              <a:off x="5314958" y="1454346"/>
              <a:ext cx="1390745" cy="7476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000" b="1" dirty="0">
                  <a:latin typeface="微软雅黑" pitchFamily="34" charset="-122"/>
                  <a:ea typeface="微软雅黑" pitchFamily="34" charset="-122"/>
                </a:rPr>
                <a:t>巴西</a:t>
              </a:r>
              <a:endParaRPr lang="en-US" altLang="zh-CN" sz="1000" b="1" dirty="0">
                <a:latin typeface="微软雅黑" pitchFamily="34" charset="-122"/>
                <a:ea typeface="微软雅黑" pitchFamily="34" charset="-122"/>
              </a:endParaRPr>
            </a:p>
            <a:p>
              <a:pPr marL="0" indent="0">
                <a:buNone/>
              </a:pPr>
              <a:r>
                <a:rPr lang="zh-CN" altLang="en-US" sz="1000" dirty="0">
                  <a:latin typeface="微软雅黑" pitchFamily="34" charset="-122"/>
                  <a:ea typeface="微软雅黑" pitchFamily="34" charset="-122"/>
                </a:rPr>
                <a:t>您的内容打在这里，或者通过复制您的文本，在此框中粘贴。</a:t>
              </a:r>
              <a:endParaRPr lang="en-US" altLang="zh-CN" sz="1000" dirty="0">
                <a:latin typeface="微软雅黑" pitchFamily="34" charset="-122"/>
                <a:ea typeface="微软雅黑" pitchFamily="34" charset="-122"/>
              </a:endParaRPr>
            </a:p>
          </p:txBody>
        </p:sp>
      </p:grpSp>
      <p:grpSp>
        <p:nvGrpSpPr>
          <p:cNvPr id="800" name="Group 413"/>
          <p:cNvGrpSpPr/>
          <p:nvPr/>
        </p:nvGrpSpPr>
        <p:grpSpPr>
          <a:xfrm>
            <a:off x="8410967" y="5670359"/>
            <a:ext cx="1607055" cy="756321"/>
            <a:chOff x="5107314" y="1445720"/>
            <a:chExt cx="1607055" cy="756321"/>
          </a:xfrm>
        </p:grpSpPr>
        <p:sp>
          <p:nvSpPr>
            <p:cNvPr id="801" name="Oval 414"/>
            <p:cNvSpPr/>
            <p:nvPr/>
          </p:nvSpPr>
          <p:spPr>
            <a:xfrm>
              <a:off x="5107314" y="1457704"/>
              <a:ext cx="205458" cy="205458"/>
            </a:xfrm>
            <a:prstGeom prst="ellipse">
              <a:avLst/>
            </a:prstGeom>
            <a:solidFill>
              <a:schemeClr val="accent4">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latin typeface="微软雅黑" pitchFamily="34" charset="-122"/>
                <a:ea typeface="微软雅黑" pitchFamily="34" charset="-122"/>
              </a:endParaRPr>
            </a:p>
          </p:txBody>
        </p:sp>
        <p:sp>
          <p:nvSpPr>
            <p:cNvPr id="802" name="Content Placeholder 2"/>
            <p:cNvSpPr txBox="1">
              <a:spLocks/>
            </p:cNvSpPr>
            <p:nvPr/>
          </p:nvSpPr>
          <p:spPr>
            <a:xfrm>
              <a:off x="5314958" y="1445720"/>
              <a:ext cx="1399411" cy="7563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000" b="1" dirty="0">
                  <a:latin typeface="微软雅黑" pitchFamily="34" charset="-122"/>
                  <a:ea typeface="微软雅黑" pitchFamily="34" charset="-122"/>
                </a:rPr>
                <a:t>澳大利亚</a:t>
              </a:r>
              <a:endParaRPr lang="en-US" altLang="zh-CN" sz="1000" b="1" dirty="0">
                <a:latin typeface="微软雅黑" pitchFamily="34" charset="-122"/>
                <a:ea typeface="微软雅黑" pitchFamily="34" charset="-122"/>
              </a:endParaRPr>
            </a:p>
            <a:p>
              <a:pPr marL="0" indent="0">
                <a:buNone/>
              </a:pPr>
              <a:r>
                <a:rPr lang="zh-CN" altLang="en-US" sz="1000" dirty="0">
                  <a:latin typeface="微软雅黑" pitchFamily="34" charset="-122"/>
                  <a:ea typeface="微软雅黑" pitchFamily="34" charset="-122"/>
                </a:rPr>
                <a:t>您的内容打在这里，或者通过复制您的文本，在此框中粘贴。</a:t>
              </a:r>
              <a:endParaRPr lang="en-US" altLang="zh-CN" sz="1000" dirty="0">
                <a:latin typeface="微软雅黑" pitchFamily="34" charset="-122"/>
                <a:ea typeface="微软雅黑" pitchFamily="34" charset="-122"/>
              </a:endParaRPr>
            </a:p>
          </p:txBody>
        </p:sp>
      </p:grpSp>
      <p:sp>
        <p:nvSpPr>
          <p:cNvPr id="804" name="Content Placeholder 2"/>
          <p:cNvSpPr txBox="1">
            <a:spLocks/>
          </p:cNvSpPr>
          <p:nvPr/>
        </p:nvSpPr>
        <p:spPr>
          <a:xfrm>
            <a:off x="8761104" y="3700658"/>
            <a:ext cx="2866288" cy="11848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400" dirty="0">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en-US" sz="1400" dirty="0">
              <a:latin typeface="微软雅黑" pitchFamily="34" charset="-122"/>
              <a:ea typeface="微软雅黑" pitchFamily="34" charset="-122"/>
            </a:endParaRPr>
          </a:p>
        </p:txBody>
      </p:sp>
      <p:sp>
        <p:nvSpPr>
          <p:cNvPr id="805" name="Title 13"/>
          <p:cNvSpPr txBox="1">
            <a:spLocks/>
          </p:cNvSpPr>
          <p:nvPr/>
        </p:nvSpPr>
        <p:spPr>
          <a:xfrm>
            <a:off x="8742967" y="3194841"/>
            <a:ext cx="2884425" cy="58551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600" b="1" dirty="0">
                <a:solidFill>
                  <a:schemeClr val="accent2">
                    <a:lumMod val="75000"/>
                  </a:schemeClr>
                </a:solidFill>
                <a:latin typeface="微软雅黑" pitchFamily="34" charset="-122"/>
                <a:ea typeface="微软雅黑" pitchFamily="34" charset="-122"/>
              </a:rPr>
              <a:t>国内外行业现状</a:t>
            </a:r>
            <a:endParaRPr lang="en-US" sz="1600" b="1" dirty="0">
              <a:solidFill>
                <a:schemeClr val="accent2">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86735682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500"/>
                                        <p:tgtEl>
                                          <p:spTgt spid="3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8"/>
                                        </p:tgtEl>
                                        <p:attrNameLst>
                                          <p:attrName>style.visibility</p:attrName>
                                        </p:attrNameLst>
                                      </p:cBhvr>
                                      <p:to>
                                        <p:strVal val="visible"/>
                                      </p:to>
                                    </p:set>
                                    <p:animEffect transition="in" filter="wipe(left)">
                                      <p:cBhvr>
                                        <p:cTn id="11" dur="500"/>
                                        <p:tgtEl>
                                          <p:spTgt spid="3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2"/>
                                        </p:tgtEl>
                                        <p:attrNameLst>
                                          <p:attrName>style.visibility</p:attrName>
                                        </p:attrNameLst>
                                      </p:cBhvr>
                                      <p:to>
                                        <p:strVal val="visible"/>
                                      </p:to>
                                    </p:set>
                                    <p:animEffect transition="in" filter="fade">
                                      <p:cBhvr>
                                        <p:cTn id="15" dur="1000"/>
                                        <p:tgtEl>
                                          <p:spTgt spid="362"/>
                                        </p:tgtEl>
                                      </p:cBhvr>
                                    </p:animEffect>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775"/>
                                        </p:tgtEl>
                                        <p:attrNameLst>
                                          <p:attrName>style.visibility</p:attrName>
                                        </p:attrNameLst>
                                      </p:cBhvr>
                                      <p:to>
                                        <p:strVal val="visible"/>
                                      </p:to>
                                    </p:set>
                                    <p:animEffect transition="in" filter="fade">
                                      <p:cBhvr>
                                        <p:cTn id="19" dur="1000"/>
                                        <p:tgtEl>
                                          <p:spTgt spid="775"/>
                                        </p:tgtEl>
                                      </p:cBhvr>
                                    </p:animEffect>
                                    <p:anim calcmode="lin" valueType="num">
                                      <p:cBhvr>
                                        <p:cTn id="20" dur="1000" fill="hold"/>
                                        <p:tgtEl>
                                          <p:spTgt spid="775"/>
                                        </p:tgtEl>
                                        <p:attrNameLst>
                                          <p:attrName>ppt_x</p:attrName>
                                        </p:attrNameLst>
                                      </p:cBhvr>
                                      <p:tavLst>
                                        <p:tav tm="0">
                                          <p:val>
                                            <p:strVal val="#ppt_x"/>
                                          </p:val>
                                        </p:tav>
                                        <p:tav tm="100000">
                                          <p:val>
                                            <p:strVal val="#ppt_x"/>
                                          </p:val>
                                        </p:tav>
                                      </p:tavLst>
                                    </p:anim>
                                    <p:anim calcmode="lin" valueType="num">
                                      <p:cBhvr>
                                        <p:cTn id="21" dur="1000" fill="hold"/>
                                        <p:tgtEl>
                                          <p:spTgt spid="775"/>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200"/>
                                  </p:stCondLst>
                                  <p:childTnLst>
                                    <p:set>
                                      <p:cBhvr>
                                        <p:cTn id="23" dur="1" fill="hold">
                                          <p:stCondLst>
                                            <p:cond delay="0"/>
                                          </p:stCondLst>
                                        </p:cTn>
                                        <p:tgtEl>
                                          <p:spTgt spid="778"/>
                                        </p:tgtEl>
                                        <p:attrNameLst>
                                          <p:attrName>style.visibility</p:attrName>
                                        </p:attrNameLst>
                                      </p:cBhvr>
                                      <p:to>
                                        <p:strVal val="visible"/>
                                      </p:to>
                                    </p:set>
                                    <p:animEffect transition="in" filter="fade">
                                      <p:cBhvr>
                                        <p:cTn id="24" dur="1000"/>
                                        <p:tgtEl>
                                          <p:spTgt spid="778"/>
                                        </p:tgtEl>
                                      </p:cBhvr>
                                    </p:animEffect>
                                    <p:anim calcmode="lin" valueType="num">
                                      <p:cBhvr>
                                        <p:cTn id="25" dur="1000" fill="hold"/>
                                        <p:tgtEl>
                                          <p:spTgt spid="778"/>
                                        </p:tgtEl>
                                        <p:attrNameLst>
                                          <p:attrName>ppt_x</p:attrName>
                                        </p:attrNameLst>
                                      </p:cBhvr>
                                      <p:tavLst>
                                        <p:tav tm="0">
                                          <p:val>
                                            <p:strVal val="#ppt_x"/>
                                          </p:val>
                                        </p:tav>
                                        <p:tav tm="100000">
                                          <p:val>
                                            <p:strVal val="#ppt_x"/>
                                          </p:val>
                                        </p:tav>
                                      </p:tavLst>
                                    </p:anim>
                                    <p:anim calcmode="lin" valueType="num">
                                      <p:cBhvr>
                                        <p:cTn id="26" dur="1000" fill="hold"/>
                                        <p:tgtEl>
                                          <p:spTgt spid="778"/>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400"/>
                                  </p:stCondLst>
                                  <p:childTnLst>
                                    <p:set>
                                      <p:cBhvr>
                                        <p:cTn id="28" dur="1" fill="hold">
                                          <p:stCondLst>
                                            <p:cond delay="0"/>
                                          </p:stCondLst>
                                        </p:cTn>
                                        <p:tgtEl>
                                          <p:spTgt spid="777"/>
                                        </p:tgtEl>
                                        <p:attrNameLst>
                                          <p:attrName>style.visibility</p:attrName>
                                        </p:attrNameLst>
                                      </p:cBhvr>
                                      <p:to>
                                        <p:strVal val="visible"/>
                                      </p:to>
                                    </p:set>
                                    <p:animEffect transition="in" filter="fade">
                                      <p:cBhvr>
                                        <p:cTn id="29" dur="1000"/>
                                        <p:tgtEl>
                                          <p:spTgt spid="777"/>
                                        </p:tgtEl>
                                      </p:cBhvr>
                                    </p:animEffect>
                                    <p:anim calcmode="lin" valueType="num">
                                      <p:cBhvr>
                                        <p:cTn id="30" dur="1000" fill="hold"/>
                                        <p:tgtEl>
                                          <p:spTgt spid="777"/>
                                        </p:tgtEl>
                                        <p:attrNameLst>
                                          <p:attrName>ppt_x</p:attrName>
                                        </p:attrNameLst>
                                      </p:cBhvr>
                                      <p:tavLst>
                                        <p:tav tm="0">
                                          <p:val>
                                            <p:strVal val="#ppt_x"/>
                                          </p:val>
                                        </p:tav>
                                        <p:tav tm="100000">
                                          <p:val>
                                            <p:strVal val="#ppt_x"/>
                                          </p:val>
                                        </p:tav>
                                      </p:tavLst>
                                    </p:anim>
                                    <p:anim calcmode="lin" valueType="num">
                                      <p:cBhvr>
                                        <p:cTn id="31" dur="1000" fill="hold"/>
                                        <p:tgtEl>
                                          <p:spTgt spid="777"/>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600"/>
                                  </p:stCondLst>
                                  <p:childTnLst>
                                    <p:set>
                                      <p:cBhvr>
                                        <p:cTn id="33" dur="1" fill="hold">
                                          <p:stCondLst>
                                            <p:cond delay="0"/>
                                          </p:stCondLst>
                                        </p:cTn>
                                        <p:tgtEl>
                                          <p:spTgt spid="776"/>
                                        </p:tgtEl>
                                        <p:attrNameLst>
                                          <p:attrName>style.visibility</p:attrName>
                                        </p:attrNameLst>
                                      </p:cBhvr>
                                      <p:to>
                                        <p:strVal val="visible"/>
                                      </p:to>
                                    </p:set>
                                    <p:animEffect transition="in" filter="fade">
                                      <p:cBhvr>
                                        <p:cTn id="34" dur="1000"/>
                                        <p:tgtEl>
                                          <p:spTgt spid="776"/>
                                        </p:tgtEl>
                                      </p:cBhvr>
                                    </p:animEffect>
                                    <p:anim calcmode="lin" valueType="num">
                                      <p:cBhvr>
                                        <p:cTn id="35" dur="1000" fill="hold"/>
                                        <p:tgtEl>
                                          <p:spTgt spid="776"/>
                                        </p:tgtEl>
                                        <p:attrNameLst>
                                          <p:attrName>ppt_x</p:attrName>
                                        </p:attrNameLst>
                                      </p:cBhvr>
                                      <p:tavLst>
                                        <p:tav tm="0">
                                          <p:val>
                                            <p:strVal val="#ppt_x"/>
                                          </p:val>
                                        </p:tav>
                                        <p:tav tm="100000">
                                          <p:val>
                                            <p:strVal val="#ppt_x"/>
                                          </p:val>
                                        </p:tav>
                                      </p:tavLst>
                                    </p:anim>
                                    <p:anim calcmode="lin" valueType="num">
                                      <p:cBhvr>
                                        <p:cTn id="36" dur="1000" fill="hold"/>
                                        <p:tgtEl>
                                          <p:spTgt spid="776"/>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800"/>
                                  </p:stCondLst>
                                  <p:childTnLst>
                                    <p:set>
                                      <p:cBhvr>
                                        <p:cTn id="38" dur="1" fill="hold">
                                          <p:stCondLst>
                                            <p:cond delay="0"/>
                                          </p:stCondLst>
                                        </p:cTn>
                                        <p:tgtEl>
                                          <p:spTgt spid="774"/>
                                        </p:tgtEl>
                                        <p:attrNameLst>
                                          <p:attrName>style.visibility</p:attrName>
                                        </p:attrNameLst>
                                      </p:cBhvr>
                                      <p:to>
                                        <p:strVal val="visible"/>
                                      </p:to>
                                    </p:set>
                                    <p:animEffect transition="in" filter="fade">
                                      <p:cBhvr>
                                        <p:cTn id="39" dur="1000"/>
                                        <p:tgtEl>
                                          <p:spTgt spid="774"/>
                                        </p:tgtEl>
                                      </p:cBhvr>
                                    </p:animEffect>
                                    <p:anim calcmode="lin" valueType="num">
                                      <p:cBhvr>
                                        <p:cTn id="40" dur="1000" fill="hold"/>
                                        <p:tgtEl>
                                          <p:spTgt spid="774"/>
                                        </p:tgtEl>
                                        <p:attrNameLst>
                                          <p:attrName>ppt_x</p:attrName>
                                        </p:attrNameLst>
                                      </p:cBhvr>
                                      <p:tavLst>
                                        <p:tav tm="0">
                                          <p:val>
                                            <p:strVal val="#ppt_x"/>
                                          </p:val>
                                        </p:tav>
                                        <p:tav tm="100000">
                                          <p:val>
                                            <p:strVal val="#ppt_x"/>
                                          </p:val>
                                        </p:tav>
                                      </p:tavLst>
                                    </p:anim>
                                    <p:anim calcmode="lin" valueType="num">
                                      <p:cBhvr>
                                        <p:cTn id="41" dur="1000" fill="hold"/>
                                        <p:tgtEl>
                                          <p:spTgt spid="774"/>
                                        </p:tgtEl>
                                        <p:attrNameLst>
                                          <p:attrName>ppt_y</p:attrName>
                                        </p:attrNameLst>
                                      </p:cBhvr>
                                      <p:tavLst>
                                        <p:tav tm="0">
                                          <p:val>
                                            <p:strVal val="#ppt_y-.1"/>
                                          </p:val>
                                        </p:tav>
                                        <p:tav tm="100000">
                                          <p:val>
                                            <p:strVal val="#ppt_y"/>
                                          </p:val>
                                        </p:tav>
                                      </p:tavLst>
                                    </p:anim>
                                  </p:childTnLst>
                                </p:cTn>
                              </p:par>
                            </p:childTnLst>
                          </p:cTn>
                        </p:par>
                        <p:par>
                          <p:cTn id="42" fill="hold">
                            <p:stCondLst>
                              <p:cond delay="3800"/>
                            </p:stCondLst>
                            <p:childTnLst>
                              <p:par>
                                <p:cTn id="43" presetID="21" presetClass="entr" presetSubtype="1" fill="hold" nodeType="afterEffect">
                                  <p:stCondLst>
                                    <p:cond delay="0"/>
                                  </p:stCondLst>
                                  <p:childTnLst>
                                    <p:set>
                                      <p:cBhvr>
                                        <p:cTn id="44" dur="1" fill="hold">
                                          <p:stCondLst>
                                            <p:cond delay="0"/>
                                          </p:stCondLst>
                                        </p:cTn>
                                        <p:tgtEl>
                                          <p:spTgt spid="733"/>
                                        </p:tgtEl>
                                        <p:attrNameLst>
                                          <p:attrName>style.visibility</p:attrName>
                                        </p:attrNameLst>
                                      </p:cBhvr>
                                      <p:to>
                                        <p:strVal val="visible"/>
                                      </p:to>
                                    </p:set>
                                    <p:animEffect transition="in" filter="wheel(1)">
                                      <p:cBhvr>
                                        <p:cTn id="45" dur="1000"/>
                                        <p:tgtEl>
                                          <p:spTgt spid="733"/>
                                        </p:tgtEl>
                                      </p:cBhvr>
                                    </p:animEffect>
                                  </p:childTnLst>
                                </p:cTn>
                              </p:par>
                              <p:par>
                                <p:cTn id="46" presetID="22" presetClass="entr" presetSubtype="4" fill="hold" nodeType="withEffect">
                                  <p:stCondLst>
                                    <p:cond delay="0"/>
                                  </p:stCondLst>
                                  <p:childTnLst>
                                    <p:set>
                                      <p:cBhvr>
                                        <p:cTn id="47" dur="1" fill="hold">
                                          <p:stCondLst>
                                            <p:cond delay="0"/>
                                          </p:stCondLst>
                                        </p:cTn>
                                        <p:tgtEl>
                                          <p:spTgt spid="785"/>
                                        </p:tgtEl>
                                        <p:attrNameLst>
                                          <p:attrName>style.visibility</p:attrName>
                                        </p:attrNameLst>
                                      </p:cBhvr>
                                      <p:to>
                                        <p:strVal val="visible"/>
                                      </p:to>
                                    </p:set>
                                    <p:animEffect transition="in" filter="wipe(down)">
                                      <p:cBhvr>
                                        <p:cTn id="48" dur="500"/>
                                        <p:tgtEl>
                                          <p:spTgt spid="785"/>
                                        </p:tgtEl>
                                      </p:cBhvr>
                                    </p:animEffect>
                                  </p:childTnLst>
                                </p:cTn>
                              </p:par>
                              <p:par>
                                <p:cTn id="49" presetID="22" presetClass="entr" presetSubtype="4" fill="hold" nodeType="withEffect">
                                  <p:stCondLst>
                                    <p:cond delay="0"/>
                                  </p:stCondLst>
                                  <p:childTnLst>
                                    <p:set>
                                      <p:cBhvr>
                                        <p:cTn id="50" dur="1" fill="hold">
                                          <p:stCondLst>
                                            <p:cond delay="0"/>
                                          </p:stCondLst>
                                        </p:cTn>
                                        <p:tgtEl>
                                          <p:spTgt spid="782"/>
                                        </p:tgtEl>
                                        <p:attrNameLst>
                                          <p:attrName>style.visibility</p:attrName>
                                        </p:attrNameLst>
                                      </p:cBhvr>
                                      <p:to>
                                        <p:strVal val="visible"/>
                                      </p:to>
                                    </p:set>
                                    <p:animEffect transition="in" filter="wipe(down)">
                                      <p:cBhvr>
                                        <p:cTn id="51" dur="500"/>
                                        <p:tgtEl>
                                          <p:spTgt spid="782"/>
                                        </p:tgtEl>
                                      </p:cBhvr>
                                    </p:animEffect>
                                  </p:childTnLst>
                                </p:cTn>
                              </p:par>
                              <p:par>
                                <p:cTn id="52" presetID="22" presetClass="entr" presetSubtype="4" fill="hold" nodeType="withEffect">
                                  <p:stCondLst>
                                    <p:cond delay="0"/>
                                  </p:stCondLst>
                                  <p:childTnLst>
                                    <p:set>
                                      <p:cBhvr>
                                        <p:cTn id="53" dur="1" fill="hold">
                                          <p:stCondLst>
                                            <p:cond delay="0"/>
                                          </p:stCondLst>
                                        </p:cTn>
                                        <p:tgtEl>
                                          <p:spTgt spid="779"/>
                                        </p:tgtEl>
                                        <p:attrNameLst>
                                          <p:attrName>style.visibility</p:attrName>
                                        </p:attrNameLst>
                                      </p:cBhvr>
                                      <p:to>
                                        <p:strVal val="visible"/>
                                      </p:to>
                                    </p:set>
                                    <p:animEffect transition="in" filter="wipe(down)">
                                      <p:cBhvr>
                                        <p:cTn id="54" dur="500"/>
                                        <p:tgtEl>
                                          <p:spTgt spid="779"/>
                                        </p:tgtEl>
                                      </p:cBhvr>
                                    </p:animEffect>
                                  </p:childTnLst>
                                </p:cTn>
                              </p:par>
                            </p:childTnLst>
                          </p:cTn>
                        </p:par>
                        <p:par>
                          <p:cTn id="55" fill="hold">
                            <p:stCondLst>
                              <p:cond delay="4800"/>
                            </p:stCondLst>
                            <p:childTnLst>
                              <p:par>
                                <p:cTn id="56" presetID="10" presetClass="entr" presetSubtype="0" fill="hold" nodeType="afterEffect">
                                  <p:stCondLst>
                                    <p:cond delay="0"/>
                                  </p:stCondLst>
                                  <p:childTnLst>
                                    <p:set>
                                      <p:cBhvr>
                                        <p:cTn id="57" dur="1" fill="hold">
                                          <p:stCondLst>
                                            <p:cond delay="0"/>
                                          </p:stCondLst>
                                        </p:cTn>
                                        <p:tgtEl>
                                          <p:spTgt spid="788"/>
                                        </p:tgtEl>
                                        <p:attrNameLst>
                                          <p:attrName>style.visibility</p:attrName>
                                        </p:attrNameLst>
                                      </p:cBhvr>
                                      <p:to>
                                        <p:strVal val="visible"/>
                                      </p:to>
                                    </p:set>
                                    <p:animEffect transition="in" filter="fade">
                                      <p:cBhvr>
                                        <p:cTn id="58" dur="500"/>
                                        <p:tgtEl>
                                          <p:spTgt spid="788"/>
                                        </p:tgtEl>
                                      </p:cBhvr>
                                    </p:animEffect>
                                  </p:childTnLst>
                                </p:cTn>
                              </p:par>
                              <p:par>
                                <p:cTn id="59" presetID="10" presetClass="entr" presetSubtype="0" fill="hold" nodeType="withEffect">
                                  <p:stCondLst>
                                    <p:cond delay="200"/>
                                  </p:stCondLst>
                                  <p:childTnLst>
                                    <p:set>
                                      <p:cBhvr>
                                        <p:cTn id="60" dur="1" fill="hold">
                                          <p:stCondLst>
                                            <p:cond delay="0"/>
                                          </p:stCondLst>
                                        </p:cTn>
                                        <p:tgtEl>
                                          <p:spTgt spid="791"/>
                                        </p:tgtEl>
                                        <p:attrNameLst>
                                          <p:attrName>style.visibility</p:attrName>
                                        </p:attrNameLst>
                                      </p:cBhvr>
                                      <p:to>
                                        <p:strVal val="visible"/>
                                      </p:to>
                                    </p:set>
                                    <p:animEffect transition="in" filter="fade">
                                      <p:cBhvr>
                                        <p:cTn id="61" dur="500"/>
                                        <p:tgtEl>
                                          <p:spTgt spid="791"/>
                                        </p:tgtEl>
                                      </p:cBhvr>
                                    </p:animEffect>
                                  </p:childTnLst>
                                </p:cTn>
                              </p:par>
                              <p:par>
                                <p:cTn id="62" presetID="10" presetClass="entr" presetSubtype="0" fill="hold" nodeType="withEffect">
                                  <p:stCondLst>
                                    <p:cond delay="400"/>
                                  </p:stCondLst>
                                  <p:childTnLst>
                                    <p:set>
                                      <p:cBhvr>
                                        <p:cTn id="63" dur="1" fill="hold">
                                          <p:stCondLst>
                                            <p:cond delay="0"/>
                                          </p:stCondLst>
                                        </p:cTn>
                                        <p:tgtEl>
                                          <p:spTgt spid="794"/>
                                        </p:tgtEl>
                                        <p:attrNameLst>
                                          <p:attrName>style.visibility</p:attrName>
                                        </p:attrNameLst>
                                      </p:cBhvr>
                                      <p:to>
                                        <p:strVal val="visible"/>
                                      </p:to>
                                    </p:set>
                                    <p:animEffect transition="in" filter="fade">
                                      <p:cBhvr>
                                        <p:cTn id="64" dur="500"/>
                                        <p:tgtEl>
                                          <p:spTgt spid="794"/>
                                        </p:tgtEl>
                                      </p:cBhvr>
                                    </p:animEffect>
                                  </p:childTnLst>
                                </p:cTn>
                              </p:par>
                              <p:par>
                                <p:cTn id="65" presetID="10" presetClass="entr" presetSubtype="0" fill="hold" nodeType="withEffect">
                                  <p:stCondLst>
                                    <p:cond delay="600"/>
                                  </p:stCondLst>
                                  <p:childTnLst>
                                    <p:set>
                                      <p:cBhvr>
                                        <p:cTn id="66" dur="1" fill="hold">
                                          <p:stCondLst>
                                            <p:cond delay="0"/>
                                          </p:stCondLst>
                                        </p:cTn>
                                        <p:tgtEl>
                                          <p:spTgt spid="797"/>
                                        </p:tgtEl>
                                        <p:attrNameLst>
                                          <p:attrName>style.visibility</p:attrName>
                                        </p:attrNameLst>
                                      </p:cBhvr>
                                      <p:to>
                                        <p:strVal val="visible"/>
                                      </p:to>
                                    </p:set>
                                    <p:animEffect transition="in" filter="fade">
                                      <p:cBhvr>
                                        <p:cTn id="67" dur="500"/>
                                        <p:tgtEl>
                                          <p:spTgt spid="797"/>
                                        </p:tgtEl>
                                      </p:cBhvr>
                                    </p:animEffect>
                                  </p:childTnLst>
                                </p:cTn>
                              </p:par>
                              <p:par>
                                <p:cTn id="68" presetID="10" presetClass="entr" presetSubtype="0" fill="hold" nodeType="withEffect">
                                  <p:stCondLst>
                                    <p:cond delay="800"/>
                                  </p:stCondLst>
                                  <p:childTnLst>
                                    <p:set>
                                      <p:cBhvr>
                                        <p:cTn id="69" dur="1" fill="hold">
                                          <p:stCondLst>
                                            <p:cond delay="0"/>
                                          </p:stCondLst>
                                        </p:cTn>
                                        <p:tgtEl>
                                          <p:spTgt spid="800"/>
                                        </p:tgtEl>
                                        <p:attrNameLst>
                                          <p:attrName>style.visibility</p:attrName>
                                        </p:attrNameLst>
                                      </p:cBhvr>
                                      <p:to>
                                        <p:strVal val="visible"/>
                                      </p:to>
                                    </p:set>
                                    <p:animEffect transition="in" filter="fade">
                                      <p:cBhvr>
                                        <p:cTn id="70" dur="500"/>
                                        <p:tgtEl>
                                          <p:spTgt spid="800"/>
                                        </p:tgtEl>
                                      </p:cBhvr>
                                    </p:animEffect>
                                  </p:childTnLst>
                                </p:cTn>
                              </p:par>
                            </p:childTnLst>
                          </p:cTn>
                        </p:par>
                        <p:par>
                          <p:cTn id="71" fill="hold">
                            <p:stCondLst>
                              <p:cond delay="6100"/>
                            </p:stCondLst>
                            <p:childTnLst>
                              <p:par>
                                <p:cTn id="72" presetID="16" presetClass="entr" presetSubtype="21" fill="hold" grpId="0" nodeType="afterEffect">
                                  <p:stCondLst>
                                    <p:cond delay="0"/>
                                  </p:stCondLst>
                                  <p:childTnLst>
                                    <p:set>
                                      <p:cBhvr>
                                        <p:cTn id="73" dur="1" fill="hold">
                                          <p:stCondLst>
                                            <p:cond delay="0"/>
                                          </p:stCondLst>
                                        </p:cTn>
                                        <p:tgtEl>
                                          <p:spTgt spid="805"/>
                                        </p:tgtEl>
                                        <p:attrNameLst>
                                          <p:attrName>style.visibility</p:attrName>
                                        </p:attrNameLst>
                                      </p:cBhvr>
                                      <p:to>
                                        <p:strVal val="visible"/>
                                      </p:to>
                                    </p:set>
                                    <p:animEffect transition="in" filter="barn(inVertical)">
                                      <p:cBhvr>
                                        <p:cTn id="74" dur="500"/>
                                        <p:tgtEl>
                                          <p:spTgt spid="805"/>
                                        </p:tgtEl>
                                      </p:cBhvr>
                                    </p:animEffect>
                                  </p:childTnLst>
                                </p:cTn>
                              </p:par>
                            </p:childTnLst>
                          </p:cTn>
                        </p:par>
                        <p:par>
                          <p:cTn id="75" fill="hold">
                            <p:stCondLst>
                              <p:cond delay="6600"/>
                            </p:stCondLst>
                            <p:childTnLst>
                              <p:par>
                                <p:cTn id="76" presetID="22" presetClass="entr" presetSubtype="1" fill="hold" grpId="0" nodeType="afterEffect">
                                  <p:stCondLst>
                                    <p:cond delay="0"/>
                                  </p:stCondLst>
                                  <p:childTnLst>
                                    <p:set>
                                      <p:cBhvr>
                                        <p:cTn id="77" dur="1" fill="hold">
                                          <p:stCondLst>
                                            <p:cond delay="0"/>
                                          </p:stCondLst>
                                        </p:cTn>
                                        <p:tgtEl>
                                          <p:spTgt spid="804"/>
                                        </p:tgtEl>
                                        <p:attrNameLst>
                                          <p:attrName>style.visibility</p:attrName>
                                        </p:attrNameLst>
                                      </p:cBhvr>
                                      <p:to>
                                        <p:strVal val="visible"/>
                                      </p:to>
                                    </p:set>
                                    <p:animEffect transition="in" filter="wipe(up)">
                                      <p:cBhvr>
                                        <p:cTn id="78" dur="500"/>
                                        <p:tgtEl>
                                          <p:spTgt spid="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p:bldP spid="804" grpId="0"/>
      <p:bldP spid="80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4" name="组合 3"/>
          <p:cNvGrpSpPr/>
          <p:nvPr/>
        </p:nvGrpSpPr>
        <p:grpSpPr>
          <a:xfrm>
            <a:off x="4140182" y="511612"/>
            <a:ext cx="263341" cy="395013"/>
            <a:chOff x="5284519" y="1508166"/>
            <a:chExt cx="213756" cy="427512"/>
          </a:xfrm>
        </p:grpSpPr>
        <p:cxnSp>
          <p:nvCxnSpPr>
            <p:cNvPr id="5" name="直接连接符 4"/>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aphicFrame>
        <p:nvGraphicFramePr>
          <p:cNvPr id="38" name="Chart 3"/>
          <p:cNvGraphicFramePr/>
          <p:nvPr>
            <p:extLst>
              <p:ext uri="{D42A27DB-BD31-4B8C-83A1-F6EECF244321}">
                <p14:modId xmlns:p14="http://schemas.microsoft.com/office/powerpoint/2010/main" val="2335777388"/>
              </p:ext>
            </p:extLst>
          </p:nvPr>
        </p:nvGraphicFramePr>
        <p:xfrm>
          <a:off x="5334375" y="1886113"/>
          <a:ext cx="1372785" cy="14857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5"/>
          <p:cNvGraphicFramePr/>
          <p:nvPr>
            <p:extLst>
              <p:ext uri="{D42A27DB-BD31-4B8C-83A1-F6EECF244321}">
                <p14:modId xmlns:p14="http://schemas.microsoft.com/office/powerpoint/2010/main" val="3200979527"/>
              </p:ext>
            </p:extLst>
          </p:nvPr>
        </p:nvGraphicFramePr>
        <p:xfrm>
          <a:off x="6225745" y="2655652"/>
          <a:ext cx="1752600" cy="18968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0" name="Chart 7"/>
          <p:cNvGraphicFramePr/>
          <p:nvPr>
            <p:extLst>
              <p:ext uri="{D42A27DB-BD31-4B8C-83A1-F6EECF244321}">
                <p14:modId xmlns:p14="http://schemas.microsoft.com/office/powerpoint/2010/main" val="5131218"/>
              </p:ext>
            </p:extLst>
          </p:nvPr>
        </p:nvGraphicFramePr>
        <p:xfrm>
          <a:off x="6149545" y="4229183"/>
          <a:ext cx="1548951" cy="1676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8"/>
          <p:cNvGraphicFramePr/>
          <p:nvPr>
            <p:extLst>
              <p:ext uri="{D42A27DB-BD31-4B8C-83A1-F6EECF244321}">
                <p14:modId xmlns:p14="http://schemas.microsoft.com/office/powerpoint/2010/main" val="3279369391"/>
              </p:ext>
            </p:extLst>
          </p:nvPr>
        </p:nvGraphicFramePr>
        <p:xfrm>
          <a:off x="4655760" y="2697928"/>
          <a:ext cx="1067689" cy="1333315"/>
        </p:xfrm>
        <a:graphic>
          <a:graphicData uri="http://schemas.openxmlformats.org/drawingml/2006/chart">
            <c:chart xmlns:c="http://schemas.openxmlformats.org/drawingml/2006/chart" xmlns:r="http://schemas.openxmlformats.org/officeDocument/2006/relationships" r:id="rId6"/>
          </a:graphicData>
        </a:graphic>
      </p:graphicFrame>
      <p:cxnSp>
        <p:nvCxnSpPr>
          <p:cNvPr id="42" name="Straight Arrow Connector 9"/>
          <p:cNvCxnSpPr>
            <a:endCxn id="44" idx="2"/>
          </p:cNvCxnSpPr>
          <p:nvPr/>
        </p:nvCxnSpPr>
        <p:spPr>
          <a:xfrm>
            <a:off x="6530545" y="2552783"/>
            <a:ext cx="20574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Text Box 10"/>
          <p:cNvSpPr txBox="1">
            <a:spLocks noChangeArrowheads="1"/>
          </p:cNvSpPr>
          <p:nvPr/>
        </p:nvSpPr>
        <p:spPr bwMode="auto">
          <a:xfrm>
            <a:off x="9121345" y="2171783"/>
            <a:ext cx="2187885" cy="1166473"/>
          </a:xfrm>
          <a:prstGeom prst="rect">
            <a:avLst/>
          </a:prstGeom>
          <a:noFill/>
          <a:ln w="9525">
            <a:noFill/>
            <a:miter lim="800000"/>
            <a:headEnd/>
            <a:tailEnd/>
          </a:ln>
        </p:spPr>
        <p:txBody>
          <a:bodyPr wrap="square" lIns="45720" tIns="22860" rIns="45720" bIns="22860">
            <a:spAutoFit/>
          </a:bodyPr>
          <a:lstStyle/>
          <a:p>
            <a:pPr defTabSz="1088232">
              <a:lnSpc>
                <a:spcPct val="130000"/>
              </a:lnSpc>
            </a:pPr>
            <a:r>
              <a:rPr lang="zh-CN" altLang="en-US" sz="1400" b="1" dirty="0">
                <a:solidFill>
                  <a:schemeClr val="accent2">
                    <a:lumMod val="75000"/>
                  </a:schemeClr>
                </a:solidFill>
                <a:latin typeface="微软雅黑" pitchFamily="34" charset="-122"/>
                <a:ea typeface="微软雅黑" pitchFamily="34" charset="-122"/>
                <a:cs typeface="Open Sans" pitchFamily="34" charset="0"/>
              </a:rPr>
              <a:t>正面影响因素一</a:t>
            </a:r>
            <a:endParaRPr lang="zh-CN" altLang="en-US" sz="1400" dirty="0">
              <a:solidFill>
                <a:schemeClr val="accent2">
                  <a:lumMod val="75000"/>
                </a:schemeClr>
              </a:solidFill>
              <a:latin typeface="微软雅黑" pitchFamily="34" charset="-122"/>
              <a:ea typeface="微软雅黑" pitchFamily="34" charset="-122"/>
              <a:cs typeface="Open Sans" pitchFamily="34" charset="0"/>
            </a:endParaRPr>
          </a:p>
          <a:p>
            <a:pP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a:t>
            </a:r>
            <a:endParaRPr lang="en-US" sz="1400" dirty="0">
              <a:latin typeface="微软雅黑" pitchFamily="34" charset="-122"/>
              <a:ea typeface="微软雅黑" pitchFamily="34" charset="-122"/>
              <a:cs typeface="Open Sans" pitchFamily="34" charset="0"/>
            </a:endParaRPr>
          </a:p>
        </p:txBody>
      </p:sp>
      <p:sp>
        <p:nvSpPr>
          <p:cNvPr id="44" name="Oval 12"/>
          <p:cNvSpPr/>
          <p:nvPr/>
        </p:nvSpPr>
        <p:spPr>
          <a:xfrm>
            <a:off x="8587945" y="2307677"/>
            <a:ext cx="487415" cy="490212"/>
          </a:xfrm>
          <a:prstGeom prst="ellipse">
            <a:avLst/>
          </a:prstGeom>
          <a:solidFill>
            <a:schemeClr val="accent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000" dirty="0">
                <a:solidFill>
                  <a:schemeClr val="bg1"/>
                </a:solidFill>
                <a:latin typeface="微软雅黑" pitchFamily="34" charset="-122"/>
                <a:ea typeface="微软雅黑" pitchFamily="34" charset="-122"/>
              </a:rPr>
              <a:t>1</a:t>
            </a:r>
          </a:p>
        </p:txBody>
      </p:sp>
      <p:sp>
        <p:nvSpPr>
          <p:cNvPr id="45" name="Text Box 10"/>
          <p:cNvSpPr txBox="1">
            <a:spLocks noChangeArrowheads="1"/>
          </p:cNvSpPr>
          <p:nvPr/>
        </p:nvSpPr>
        <p:spPr bwMode="auto">
          <a:xfrm>
            <a:off x="9121345" y="3405137"/>
            <a:ext cx="2187885" cy="1166473"/>
          </a:xfrm>
          <a:prstGeom prst="rect">
            <a:avLst/>
          </a:prstGeom>
          <a:noFill/>
          <a:ln w="9525">
            <a:noFill/>
            <a:miter lim="800000"/>
            <a:headEnd/>
            <a:tailEnd/>
          </a:ln>
        </p:spPr>
        <p:txBody>
          <a:bodyPr wrap="square" lIns="45720" tIns="22860" rIns="45720" bIns="22860">
            <a:spAutoFit/>
          </a:bodyPr>
          <a:lstStyle/>
          <a:p>
            <a:pPr defTabSz="1088232">
              <a:lnSpc>
                <a:spcPct val="130000"/>
              </a:lnSpc>
            </a:pPr>
            <a:r>
              <a:rPr lang="zh-CN" altLang="en-US" sz="1400" b="1" dirty="0">
                <a:solidFill>
                  <a:schemeClr val="accent2">
                    <a:lumMod val="75000"/>
                  </a:schemeClr>
                </a:solidFill>
                <a:latin typeface="微软雅黑" pitchFamily="34" charset="-122"/>
                <a:ea typeface="微软雅黑" pitchFamily="34" charset="-122"/>
                <a:cs typeface="Open Sans" pitchFamily="34" charset="0"/>
              </a:rPr>
              <a:t>正面影响因素二</a:t>
            </a:r>
            <a:endParaRPr lang="en-US" altLang="zh-CN" sz="1400" b="1" dirty="0">
              <a:solidFill>
                <a:schemeClr val="accent2">
                  <a:lumMod val="75000"/>
                </a:schemeClr>
              </a:solidFill>
              <a:latin typeface="微软雅黑" pitchFamily="34" charset="-122"/>
              <a:ea typeface="微软雅黑" pitchFamily="34" charset="-122"/>
              <a:cs typeface="Open Sans" pitchFamily="34" charset="0"/>
            </a:endParaRPr>
          </a:p>
          <a:p>
            <a:pP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a:t>
            </a:r>
            <a:r>
              <a:rPr lang="en-US" sz="1400" dirty="0">
                <a:latin typeface="微软雅黑" pitchFamily="34" charset="-122"/>
                <a:ea typeface="微软雅黑" pitchFamily="34" charset="-122"/>
                <a:cs typeface="Open Sans" pitchFamily="34" charset="0"/>
              </a:rPr>
              <a:t>. </a:t>
            </a:r>
          </a:p>
        </p:txBody>
      </p:sp>
      <p:sp>
        <p:nvSpPr>
          <p:cNvPr id="46" name="Oval 15"/>
          <p:cNvSpPr/>
          <p:nvPr/>
        </p:nvSpPr>
        <p:spPr>
          <a:xfrm>
            <a:off x="8587945" y="3541031"/>
            <a:ext cx="487415" cy="490212"/>
          </a:xfrm>
          <a:prstGeom prst="ellipse">
            <a:avLst/>
          </a:prstGeom>
          <a:solidFill>
            <a:schemeClr val="accent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000" dirty="0">
                <a:solidFill>
                  <a:schemeClr val="bg1"/>
                </a:solidFill>
                <a:latin typeface="微软雅黑" pitchFamily="34" charset="-122"/>
                <a:ea typeface="微软雅黑" pitchFamily="34" charset="-122"/>
              </a:rPr>
              <a:t>3</a:t>
            </a:r>
          </a:p>
        </p:txBody>
      </p:sp>
      <p:sp>
        <p:nvSpPr>
          <p:cNvPr id="47" name="Text Box 10"/>
          <p:cNvSpPr txBox="1">
            <a:spLocks noChangeArrowheads="1"/>
          </p:cNvSpPr>
          <p:nvPr/>
        </p:nvSpPr>
        <p:spPr bwMode="auto">
          <a:xfrm>
            <a:off x="9121345" y="4702889"/>
            <a:ext cx="2187885" cy="1166473"/>
          </a:xfrm>
          <a:prstGeom prst="rect">
            <a:avLst/>
          </a:prstGeom>
          <a:noFill/>
          <a:ln w="9525">
            <a:noFill/>
            <a:miter lim="800000"/>
            <a:headEnd/>
            <a:tailEnd/>
          </a:ln>
        </p:spPr>
        <p:txBody>
          <a:bodyPr wrap="square" lIns="45720" tIns="22860" rIns="45720" bIns="22860">
            <a:spAutoFit/>
          </a:bodyPr>
          <a:lstStyle/>
          <a:p>
            <a:pPr defTabSz="1088232">
              <a:lnSpc>
                <a:spcPct val="130000"/>
              </a:lnSpc>
            </a:pPr>
            <a:r>
              <a:rPr lang="zh-CN" altLang="en-US" sz="1400" b="1" dirty="0">
                <a:solidFill>
                  <a:schemeClr val="accent2">
                    <a:lumMod val="75000"/>
                  </a:schemeClr>
                </a:solidFill>
                <a:latin typeface="微软雅黑" pitchFamily="34" charset="-122"/>
                <a:ea typeface="微软雅黑" pitchFamily="34" charset="-122"/>
                <a:cs typeface="Open Sans" pitchFamily="34" charset="0"/>
              </a:rPr>
              <a:t>正面影响因素三</a:t>
            </a:r>
            <a:endParaRPr lang="en-US" altLang="zh-CN" sz="1400" b="1" dirty="0">
              <a:solidFill>
                <a:schemeClr val="accent2">
                  <a:lumMod val="75000"/>
                </a:schemeClr>
              </a:solidFill>
              <a:latin typeface="微软雅黑" pitchFamily="34" charset="-122"/>
              <a:ea typeface="微软雅黑" pitchFamily="34" charset="-122"/>
              <a:cs typeface="Open Sans" pitchFamily="34" charset="0"/>
            </a:endParaRPr>
          </a:p>
          <a:p>
            <a:pP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a:t>
            </a:r>
            <a:r>
              <a:rPr lang="en-US" sz="1400" dirty="0">
                <a:latin typeface="微软雅黑" pitchFamily="34" charset="-122"/>
                <a:ea typeface="微软雅黑" pitchFamily="34" charset="-122"/>
                <a:cs typeface="Open Sans" pitchFamily="34" charset="0"/>
              </a:rPr>
              <a:t>. </a:t>
            </a:r>
          </a:p>
        </p:txBody>
      </p:sp>
      <p:sp>
        <p:nvSpPr>
          <p:cNvPr id="48" name="Oval 17"/>
          <p:cNvSpPr/>
          <p:nvPr/>
        </p:nvSpPr>
        <p:spPr>
          <a:xfrm>
            <a:off x="8587945" y="4838783"/>
            <a:ext cx="487415" cy="490212"/>
          </a:xfrm>
          <a:prstGeom prst="ellipse">
            <a:avLst/>
          </a:prstGeom>
          <a:solidFill>
            <a:schemeClr val="accent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000" dirty="0">
                <a:solidFill>
                  <a:schemeClr val="bg1"/>
                </a:solidFill>
                <a:latin typeface="微软雅黑" pitchFamily="34" charset="-122"/>
                <a:ea typeface="微软雅黑" pitchFamily="34" charset="-122"/>
              </a:rPr>
              <a:t>5</a:t>
            </a:r>
          </a:p>
        </p:txBody>
      </p:sp>
      <p:cxnSp>
        <p:nvCxnSpPr>
          <p:cNvPr id="49" name="Straight Arrow Connector 19"/>
          <p:cNvCxnSpPr/>
          <p:nvPr/>
        </p:nvCxnSpPr>
        <p:spPr>
          <a:xfrm>
            <a:off x="7825945" y="3786137"/>
            <a:ext cx="7620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21"/>
          <p:cNvCxnSpPr/>
          <p:nvPr/>
        </p:nvCxnSpPr>
        <p:spPr>
          <a:xfrm>
            <a:off x="7559245" y="5083889"/>
            <a:ext cx="10287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Text Box 10"/>
          <p:cNvSpPr txBox="1">
            <a:spLocks noChangeArrowheads="1"/>
          </p:cNvSpPr>
          <p:nvPr/>
        </p:nvSpPr>
        <p:spPr bwMode="auto">
          <a:xfrm>
            <a:off x="1949571" y="2338341"/>
            <a:ext cx="2122274" cy="1166473"/>
          </a:xfrm>
          <a:prstGeom prst="rect">
            <a:avLst/>
          </a:prstGeom>
          <a:noFill/>
          <a:ln w="9525">
            <a:noFill/>
            <a:miter lim="800000"/>
            <a:headEnd/>
            <a:tailEnd/>
          </a:ln>
        </p:spPr>
        <p:txBody>
          <a:bodyPr wrap="square" lIns="45720" tIns="22860" rIns="45720" bIns="22860">
            <a:spAutoFit/>
          </a:bodyPr>
          <a:lstStyle/>
          <a:p>
            <a:pPr algn="r" defTabSz="1088232">
              <a:lnSpc>
                <a:spcPct val="130000"/>
              </a:lnSpc>
            </a:pPr>
            <a:r>
              <a:rPr lang="zh-CN" altLang="en-US" sz="1400" b="1" dirty="0">
                <a:solidFill>
                  <a:schemeClr val="accent3">
                    <a:lumMod val="75000"/>
                  </a:schemeClr>
                </a:solidFill>
                <a:latin typeface="微软雅黑" pitchFamily="34" charset="-122"/>
                <a:ea typeface="微软雅黑" pitchFamily="34" charset="-122"/>
                <a:cs typeface="Open Sans" pitchFamily="34" charset="0"/>
              </a:rPr>
              <a:t>负面影响因素一</a:t>
            </a:r>
            <a:endParaRPr lang="zh-CN" altLang="en-US" sz="1400" dirty="0">
              <a:solidFill>
                <a:schemeClr val="accent3">
                  <a:lumMod val="75000"/>
                </a:schemeClr>
              </a:solidFill>
              <a:latin typeface="微软雅黑" pitchFamily="34" charset="-122"/>
              <a:ea typeface="微软雅黑" pitchFamily="34" charset="-122"/>
              <a:cs typeface="Open Sans" pitchFamily="34" charset="0"/>
            </a:endParaRPr>
          </a:p>
          <a:p>
            <a:pPr algn="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a:t>
            </a:r>
            <a:endParaRPr lang="en-US" sz="1400" dirty="0">
              <a:latin typeface="微软雅黑" pitchFamily="34" charset="-122"/>
              <a:ea typeface="微软雅黑" pitchFamily="34" charset="-122"/>
              <a:cs typeface="Open Sans" pitchFamily="34" charset="0"/>
            </a:endParaRPr>
          </a:p>
        </p:txBody>
      </p:sp>
      <p:sp>
        <p:nvSpPr>
          <p:cNvPr id="52" name="Oval 24"/>
          <p:cNvSpPr/>
          <p:nvPr/>
        </p:nvSpPr>
        <p:spPr>
          <a:xfrm>
            <a:off x="4168345" y="2474235"/>
            <a:ext cx="487415" cy="490212"/>
          </a:xfrm>
          <a:prstGeom prst="ellips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000" dirty="0">
                <a:solidFill>
                  <a:schemeClr val="bg1"/>
                </a:solidFill>
                <a:latin typeface="微软雅黑" pitchFamily="34" charset="-122"/>
                <a:ea typeface="微软雅黑" pitchFamily="34" charset="-122"/>
              </a:rPr>
              <a:t>2</a:t>
            </a:r>
          </a:p>
        </p:txBody>
      </p:sp>
      <p:sp>
        <p:nvSpPr>
          <p:cNvPr id="53" name="Text Box 10"/>
          <p:cNvSpPr txBox="1">
            <a:spLocks noChangeArrowheads="1"/>
          </p:cNvSpPr>
          <p:nvPr/>
        </p:nvSpPr>
        <p:spPr bwMode="auto">
          <a:xfrm>
            <a:off x="1949571" y="4105450"/>
            <a:ext cx="2122274" cy="1166473"/>
          </a:xfrm>
          <a:prstGeom prst="rect">
            <a:avLst/>
          </a:prstGeom>
          <a:noFill/>
          <a:ln w="9525">
            <a:noFill/>
            <a:miter lim="800000"/>
            <a:headEnd/>
            <a:tailEnd/>
          </a:ln>
        </p:spPr>
        <p:txBody>
          <a:bodyPr wrap="square" lIns="45720" tIns="22860" rIns="45720" bIns="22860">
            <a:spAutoFit/>
          </a:bodyPr>
          <a:lstStyle/>
          <a:p>
            <a:pPr algn="r" defTabSz="1088232">
              <a:lnSpc>
                <a:spcPct val="130000"/>
              </a:lnSpc>
            </a:pPr>
            <a:r>
              <a:rPr lang="zh-CN" altLang="en-US" sz="1400" b="1" dirty="0">
                <a:solidFill>
                  <a:schemeClr val="accent3">
                    <a:lumMod val="75000"/>
                  </a:schemeClr>
                </a:solidFill>
                <a:latin typeface="微软雅黑" pitchFamily="34" charset="-122"/>
                <a:ea typeface="微软雅黑" pitchFamily="34" charset="-122"/>
                <a:cs typeface="Open Sans" pitchFamily="34" charset="0"/>
              </a:rPr>
              <a:t>负面影响因素二</a:t>
            </a:r>
            <a:endParaRPr lang="zh-CN" altLang="en-US" sz="1400" dirty="0">
              <a:solidFill>
                <a:schemeClr val="accent3">
                  <a:lumMod val="75000"/>
                </a:schemeClr>
              </a:solidFill>
              <a:latin typeface="微软雅黑" pitchFamily="34" charset="-122"/>
              <a:ea typeface="微软雅黑" pitchFamily="34" charset="-122"/>
              <a:cs typeface="Open Sans" pitchFamily="34" charset="0"/>
            </a:endParaRPr>
          </a:p>
          <a:p>
            <a:pPr algn="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a:t>
            </a:r>
            <a:endParaRPr lang="en-US" sz="1400" dirty="0">
              <a:latin typeface="微软雅黑" pitchFamily="34" charset="-122"/>
              <a:ea typeface="微软雅黑" pitchFamily="34" charset="-122"/>
              <a:cs typeface="Open Sans" pitchFamily="34" charset="0"/>
            </a:endParaRPr>
          </a:p>
        </p:txBody>
      </p:sp>
      <p:sp>
        <p:nvSpPr>
          <p:cNvPr id="54" name="Oval 26"/>
          <p:cNvSpPr/>
          <p:nvPr/>
        </p:nvSpPr>
        <p:spPr>
          <a:xfrm>
            <a:off x="4168345" y="4241344"/>
            <a:ext cx="487415" cy="490212"/>
          </a:xfrm>
          <a:prstGeom prst="ellips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000" dirty="0">
                <a:solidFill>
                  <a:schemeClr val="bg1"/>
                </a:solidFill>
                <a:latin typeface="微软雅黑" pitchFamily="34" charset="-122"/>
                <a:ea typeface="微软雅黑" pitchFamily="34" charset="-122"/>
              </a:rPr>
              <a:t>4</a:t>
            </a:r>
          </a:p>
        </p:txBody>
      </p:sp>
      <p:sp>
        <p:nvSpPr>
          <p:cNvPr id="55" name="Text Box 7"/>
          <p:cNvSpPr txBox="1">
            <a:spLocks noChangeArrowheads="1"/>
          </p:cNvSpPr>
          <p:nvPr/>
        </p:nvSpPr>
        <p:spPr bwMode="auto">
          <a:xfrm>
            <a:off x="5702891" y="2421234"/>
            <a:ext cx="635751" cy="415498"/>
          </a:xfrm>
          <a:prstGeom prst="rect">
            <a:avLst/>
          </a:prstGeom>
          <a:noFill/>
          <a:ln w="9525">
            <a:noFill/>
            <a:miter lim="800000"/>
            <a:headEnd/>
            <a:tailEnd/>
          </a:ln>
        </p:spPr>
        <p:txBody>
          <a:bodyPr wrap="none" lIns="45720" tIns="22860" rIns="45720" bIns="22860">
            <a:spAutoFit/>
          </a:bodyPr>
          <a:lstStyle/>
          <a:p>
            <a:pPr algn="ctr" defTabSz="1088232"/>
            <a:r>
              <a:rPr lang="en-CA" sz="2400" spc="-150" dirty="0">
                <a:solidFill>
                  <a:srgbClr val="4BACC6"/>
                </a:solidFill>
                <a:latin typeface="Open Sans Light" pitchFamily="34" charset="0"/>
                <a:ea typeface="Open Sans Light" pitchFamily="34" charset="0"/>
                <a:cs typeface="Open Sans Light" pitchFamily="34" charset="0"/>
              </a:rPr>
              <a:t>70%</a:t>
            </a:r>
          </a:p>
        </p:txBody>
      </p:sp>
      <p:sp>
        <p:nvSpPr>
          <p:cNvPr id="56" name="Text Box 7"/>
          <p:cNvSpPr txBox="1">
            <a:spLocks noChangeArrowheads="1"/>
          </p:cNvSpPr>
          <p:nvPr/>
        </p:nvSpPr>
        <p:spPr bwMode="auto">
          <a:xfrm>
            <a:off x="6734476" y="3365528"/>
            <a:ext cx="735138" cy="477054"/>
          </a:xfrm>
          <a:prstGeom prst="rect">
            <a:avLst/>
          </a:prstGeom>
          <a:noFill/>
          <a:ln w="9525">
            <a:noFill/>
            <a:miter lim="800000"/>
            <a:headEnd/>
            <a:tailEnd/>
          </a:ln>
        </p:spPr>
        <p:txBody>
          <a:bodyPr wrap="none" lIns="45720" tIns="22860" rIns="45720" bIns="22860">
            <a:spAutoFit/>
          </a:bodyPr>
          <a:lstStyle/>
          <a:p>
            <a:pPr algn="ctr" defTabSz="1088232"/>
            <a:r>
              <a:rPr lang="en-CA" sz="2800" spc="-150">
                <a:solidFill>
                  <a:srgbClr val="4BACC6"/>
                </a:solidFill>
                <a:latin typeface="Open Sans Light" pitchFamily="34" charset="0"/>
                <a:ea typeface="Open Sans Light" pitchFamily="34" charset="0"/>
                <a:cs typeface="Open Sans Light" pitchFamily="34" charset="0"/>
              </a:rPr>
              <a:t>80%</a:t>
            </a:r>
          </a:p>
        </p:txBody>
      </p:sp>
      <p:sp>
        <p:nvSpPr>
          <p:cNvPr id="57" name="Text Box 7"/>
          <p:cNvSpPr txBox="1">
            <a:spLocks noChangeArrowheads="1"/>
          </p:cNvSpPr>
          <p:nvPr/>
        </p:nvSpPr>
        <p:spPr bwMode="auto">
          <a:xfrm>
            <a:off x="6606144" y="4859634"/>
            <a:ext cx="635751" cy="415498"/>
          </a:xfrm>
          <a:prstGeom prst="rect">
            <a:avLst/>
          </a:prstGeom>
          <a:noFill/>
          <a:ln w="9525">
            <a:noFill/>
            <a:miter lim="800000"/>
            <a:headEnd/>
            <a:tailEnd/>
          </a:ln>
        </p:spPr>
        <p:txBody>
          <a:bodyPr wrap="none" lIns="45720" tIns="22860" rIns="45720" bIns="22860">
            <a:spAutoFit/>
          </a:bodyPr>
          <a:lstStyle/>
          <a:p>
            <a:pPr algn="ctr" defTabSz="1088232"/>
            <a:r>
              <a:rPr lang="en-CA" sz="2400" spc="-150">
                <a:solidFill>
                  <a:srgbClr val="4BACC6"/>
                </a:solidFill>
                <a:latin typeface="Open Sans Light" pitchFamily="34" charset="0"/>
                <a:ea typeface="Open Sans Light" pitchFamily="34" charset="0"/>
                <a:cs typeface="Open Sans Light" pitchFamily="34" charset="0"/>
              </a:rPr>
              <a:t>42%</a:t>
            </a:r>
          </a:p>
        </p:txBody>
      </p:sp>
      <p:sp>
        <p:nvSpPr>
          <p:cNvPr id="58" name="Text Box 7"/>
          <p:cNvSpPr txBox="1">
            <a:spLocks noChangeArrowheads="1"/>
          </p:cNvSpPr>
          <p:nvPr/>
        </p:nvSpPr>
        <p:spPr bwMode="auto">
          <a:xfrm>
            <a:off x="4923024" y="3187614"/>
            <a:ext cx="533159" cy="353943"/>
          </a:xfrm>
          <a:prstGeom prst="rect">
            <a:avLst/>
          </a:prstGeom>
          <a:noFill/>
          <a:ln w="9525">
            <a:noFill/>
            <a:miter lim="800000"/>
            <a:headEnd/>
            <a:tailEnd/>
          </a:ln>
        </p:spPr>
        <p:txBody>
          <a:bodyPr wrap="none" lIns="45720" tIns="22860" rIns="45720" bIns="22860">
            <a:spAutoFit/>
          </a:bodyPr>
          <a:lstStyle/>
          <a:p>
            <a:pPr algn="ctr" defTabSz="1088232"/>
            <a:r>
              <a:rPr lang="en-CA" sz="2000" spc="-150" dirty="0">
                <a:solidFill>
                  <a:srgbClr val="45C1A4"/>
                </a:solidFill>
                <a:latin typeface="Open Sans Light" pitchFamily="34" charset="0"/>
                <a:ea typeface="Open Sans Light" pitchFamily="34" charset="0"/>
                <a:cs typeface="Open Sans Light" pitchFamily="34" charset="0"/>
              </a:rPr>
              <a:t>90%</a:t>
            </a:r>
          </a:p>
        </p:txBody>
      </p:sp>
      <p:cxnSp>
        <p:nvCxnSpPr>
          <p:cNvPr id="59" name="Straight Arrow Connector 32"/>
          <p:cNvCxnSpPr/>
          <p:nvPr/>
        </p:nvCxnSpPr>
        <p:spPr>
          <a:xfrm flipH="1">
            <a:off x="4636332" y="2719341"/>
            <a:ext cx="370213"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p:cNvCxnSpPr/>
          <p:nvPr/>
        </p:nvCxnSpPr>
        <p:spPr>
          <a:xfrm flipH="1">
            <a:off x="4636332" y="4462520"/>
            <a:ext cx="675013"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1" name="Chart 6"/>
          <p:cNvGraphicFramePr/>
          <p:nvPr>
            <p:extLst>
              <p:ext uri="{D42A27DB-BD31-4B8C-83A1-F6EECF244321}">
                <p14:modId xmlns:p14="http://schemas.microsoft.com/office/powerpoint/2010/main" val="2016465199"/>
              </p:ext>
            </p:extLst>
          </p:nvPr>
        </p:nvGraphicFramePr>
        <p:xfrm>
          <a:off x="5106806" y="3559620"/>
          <a:ext cx="1423739" cy="1540886"/>
        </p:xfrm>
        <a:graphic>
          <a:graphicData uri="http://schemas.openxmlformats.org/drawingml/2006/chart">
            <c:chart xmlns:c="http://schemas.openxmlformats.org/drawingml/2006/chart" xmlns:r="http://schemas.openxmlformats.org/officeDocument/2006/relationships" r:id="rId7"/>
          </a:graphicData>
        </a:graphic>
      </p:graphicFrame>
      <p:sp>
        <p:nvSpPr>
          <p:cNvPr id="62" name="Text Box 7"/>
          <p:cNvSpPr txBox="1">
            <a:spLocks noChangeArrowheads="1"/>
          </p:cNvSpPr>
          <p:nvPr/>
        </p:nvSpPr>
        <p:spPr bwMode="auto">
          <a:xfrm>
            <a:off x="5463745" y="4097634"/>
            <a:ext cx="635750" cy="415498"/>
          </a:xfrm>
          <a:prstGeom prst="rect">
            <a:avLst/>
          </a:prstGeom>
          <a:noFill/>
          <a:ln w="9525">
            <a:noFill/>
            <a:miter lim="800000"/>
            <a:headEnd/>
            <a:tailEnd/>
          </a:ln>
        </p:spPr>
        <p:txBody>
          <a:bodyPr wrap="none" lIns="45720" tIns="22860" rIns="45720" bIns="22860">
            <a:spAutoFit/>
          </a:bodyPr>
          <a:lstStyle/>
          <a:p>
            <a:pPr algn="ctr" defTabSz="1088232"/>
            <a:r>
              <a:rPr lang="en-CA" sz="2400" spc="-150">
                <a:solidFill>
                  <a:srgbClr val="45C1A4"/>
                </a:solidFill>
                <a:latin typeface="Open Sans Light" pitchFamily="34" charset="0"/>
                <a:ea typeface="Open Sans Light" pitchFamily="34" charset="0"/>
                <a:cs typeface="Open Sans Light" pitchFamily="34" charset="0"/>
              </a:rPr>
              <a:t>25%</a:t>
            </a:r>
          </a:p>
        </p:txBody>
      </p:sp>
      <p:cxnSp>
        <p:nvCxnSpPr>
          <p:cNvPr id="63" name="Straight Connector 37"/>
          <p:cNvCxnSpPr/>
          <p:nvPr/>
        </p:nvCxnSpPr>
        <p:spPr>
          <a:xfrm>
            <a:off x="5006545" y="2719341"/>
            <a:ext cx="183058" cy="2451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3130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heel(1)">
                                      <p:cBhvr>
                                        <p:cTn id="15" dur="500"/>
                                        <p:tgtEl>
                                          <p:spTgt spid="3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heel(1)">
                                      <p:cBhvr>
                                        <p:cTn id="22" dur="500"/>
                                        <p:tgtEl>
                                          <p:spTgt spid="4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heel(1)">
                                      <p:cBhvr>
                                        <p:cTn id="29" dur="500"/>
                                        <p:tgtEl>
                                          <p:spTgt spid="39"/>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heel(1)">
                                      <p:cBhvr>
                                        <p:cTn id="36" dur="500"/>
                                        <p:tgtEl>
                                          <p:spTgt spid="61"/>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heel(1)">
                                      <p:cBhvr>
                                        <p:cTn id="43" dur="500"/>
                                        <p:tgtEl>
                                          <p:spTgt spid="40"/>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22" presetClass="entr" presetSubtype="8"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500"/>
                                        <p:tgtEl>
                                          <p:spTgt spid="42"/>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22" presetClass="entr" presetSubtype="2"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right)">
                                      <p:cBhvr>
                                        <p:cTn id="60" dur="500"/>
                                        <p:tgtEl>
                                          <p:spTgt spid="63"/>
                                        </p:tgtEl>
                                      </p:cBhvr>
                                    </p:animEffect>
                                  </p:childTnLst>
                                </p:cTn>
                              </p:par>
                              <p:par>
                                <p:cTn id="61" presetID="22" presetClass="entr" presetSubtype="2"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right)">
                                      <p:cBhvr>
                                        <p:cTn id="63" dur="500"/>
                                        <p:tgtEl>
                                          <p:spTgt spid="59"/>
                                        </p:tgtEl>
                                      </p:cBhvr>
                                    </p:animEffect>
                                  </p:childTnLst>
                                </p:cTn>
                              </p:par>
                            </p:childTnLst>
                          </p:cTn>
                        </p:par>
                        <p:par>
                          <p:cTn id="64" fill="hold">
                            <p:stCondLst>
                              <p:cond delay="4500"/>
                            </p:stCondLst>
                            <p:childTnLst>
                              <p:par>
                                <p:cTn id="65" presetID="10" presetClass="entr" presetSubtype="0" fill="hold" grpId="0"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par>
                                <p:cTn id="71" presetID="22" presetClass="entr" presetSubtype="8"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wipe(left)">
                                      <p:cBhvr>
                                        <p:cTn id="73" dur="500"/>
                                        <p:tgtEl>
                                          <p:spTgt spid="49"/>
                                        </p:tgtEl>
                                      </p:cBhvr>
                                    </p:animEffect>
                                  </p:childTnLst>
                                </p:cTn>
                              </p:par>
                            </p:childTnLst>
                          </p:cTn>
                        </p:par>
                        <p:par>
                          <p:cTn id="74" fill="hold">
                            <p:stCondLst>
                              <p:cond delay="5000"/>
                            </p:stCondLst>
                            <p:childTnLst>
                              <p:par>
                                <p:cTn id="75" presetID="10" presetClass="entr" presetSubtype="0" fill="hold" grpId="0" nodeType="after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22" presetClass="entr" presetSubtype="2" fill="hold" nodeType="with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ipe(right)">
                                      <p:cBhvr>
                                        <p:cTn id="83" dur="500"/>
                                        <p:tgtEl>
                                          <p:spTgt spid="60"/>
                                        </p:tgtEl>
                                      </p:cBhvr>
                                    </p:animEffect>
                                  </p:childTnLst>
                                </p:cTn>
                              </p:par>
                            </p:childTnLst>
                          </p:cTn>
                        </p:par>
                        <p:par>
                          <p:cTn id="84" fill="hold">
                            <p:stCondLst>
                              <p:cond delay="5500"/>
                            </p:stCondLst>
                            <p:childTnLst>
                              <p:par>
                                <p:cTn id="85" presetID="10" presetClass="entr" presetSubtype="0" fill="hold" grpId="0" nodeType="after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500"/>
                                        <p:tgtEl>
                                          <p:spTgt spid="5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fade">
                                      <p:cBhvr>
                                        <p:cTn id="90" dur="500"/>
                                        <p:tgtEl>
                                          <p:spTgt spid="53"/>
                                        </p:tgtEl>
                                      </p:cBhvr>
                                    </p:animEffect>
                                  </p:childTnLst>
                                </p:cTn>
                              </p:par>
                              <p:par>
                                <p:cTn id="91" presetID="22" presetClass="entr" presetSubtype="8"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wipe(left)">
                                      <p:cBhvr>
                                        <p:cTn id="93" dur="500"/>
                                        <p:tgtEl>
                                          <p:spTgt spid="50"/>
                                        </p:tgtEl>
                                      </p:cBhvr>
                                    </p:animEffect>
                                  </p:childTnLst>
                                </p:cTn>
                              </p:par>
                            </p:childTnLst>
                          </p:cTn>
                        </p:par>
                        <p:par>
                          <p:cTn id="94" fill="hold">
                            <p:stCondLst>
                              <p:cond delay="6000"/>
                            </p:stCondLst>
                            <p:childTnLst>
                              <p:par>
                                <p:cTn id="95" presetID="10" presetClass="entr" presetSubtype="0" fill="hold" grpId="0" nodeType="after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0"/>
                                        <p:tgtEl>
                                          <p:spTgt spid="4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38" grpId="0">
        <p:bldAsOne/>
      </p:bldGraphic>
      <p:bldGraphic spid="39" grpId="0">
        <p:bldAsOne/>
      </p:bldGraphic>
      <p:bldGraphic spid="40" grpId="0">
        <p:bldAsOne/>
      </p:bldGraphic>
      <p:bldGraphic spid="41" grpId="0">
        <p:bldAsOne/>
      </p:bldGraphic>
      <p:bldP spid="43" grpId="0"/>
      <p:bldP spid="44" grpId="0" animBg="1"/>
      <p:bldP spid="45" grpId="0"/>
      <p:bldP spid="46" grpId="0" animBg="1"/>
      <p:bldP spid="47" grpId="0"/>
      <p:bldP spid="48" grpId="0" animBg="1"/>
      <p:bldP spid="51" grpId="0"/>
      <p:bldP spid="52" grpId="0" animBg="1"/>
      <p:bldP spid="53" grpId="0"/>
      <p:bldP spid="54" grpId="0" animBg="1"/>
      <p:bldP spid="55" grpId="0"/>
      <p:bldP spid="56" grpId="0"/>
      <p:bldP spid="57" grpId="0"/>
      <p:bldP spid="58" grpId="0"/>
      <p:bldGraphic spid="61" grpId="0">
        <p:bldAsOne/>
      </p:bldGraphic>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14" name="组合 13"/>
          <p:cNvGrpSpPr/>
          <p:nvPr/>
        </p:nvGrpSpPr>
        <p:grpSpPr>
          <a:xfrm>
            <a:off x="4140182" y="511612"/>
            <a:ext cx="263341" cy="395013"/>
            <a:chOff x="5284519" y="1508166"/>
            <a:chExt cx="213756" cy="427512"/>
          </a:xfrm>
        </p:grpSpPr>
        <p:cxnSp>
          <p:nvCxnSpPr>
            <p:cNvPr id="15" name="直接连接符 14"/>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7" name="Freeform 2"/>
          <p:cNvSpPr>
            <a:spLocks/>
          </p:cNvSpPr>
          <p:nvPr/>
        </p:nvSpPr>
        <p:spPr bwMode="auto">
          <a:xfrm>
            <a:off x="3264973" y="1780735"/>
            <a:ext cx="5440772" cy="4658135"/>
          </a:xfrm>
          <a:custGeom>
            <a:avLst/>
            <a:gdLst>
              <a:gd name="T0" fmla="*/ 0 w 3668"/>
              <a:gd name="T1" fmla="*/ 2147483647 h 3785"/>
              <a:gd name="T2" fmla="*/ 2147483647 w 3668"/>
              <a:gd name="T3" fmla="*/ 2147483647 h 3785"/>
              <a:gd name="T4" fmla="*/ 2147483647 w 3668"/>
              <a:gd name="T5" fmla="*/ 2147483647 h 3785"/>
              <a:gd name="T6" fmla="*/ 2147483647 w 3668"/>
              <a:gd name="T7" fmla="*/ 2147483647 h 3785"/>
              <a:gd name="T8" fmla="*/ 2147483647 w 3668"/>
              <a:gd name="T9" fmla="*/ 2147483647 h 3785"/>
              <a:gd name="T10" fmla="*/ 2147483647 w 3668"/>
              <a:gd name="T11" fmla="*/ 2147483647 h 3785"/>
              <a:gd name="T12" fmla="*/ 2147483647 w 3668"/>
              <a:gd name="T13" fmla="*/ 2147483647 h 3785"/>
              <a:gd name="T14" fmla="*/ 2147483647 w 3668"/>
              <a:gd name="T15" fmla="*/ 2147483647 h 3785"/>
              <a:gd name="T16" fmla="*/ 2147483647 w 3668"/>
              <a:gd name="T17" fmla="*/ 2147483647 h 3785"/>
              <a:gd name="T18" fmla="*/ 2147483647 w 3668"/>
              <a:gd name="T19" fmla="*/ 2147483647 h 3785"/>
              <a:gd name="T20" fmla="*/ 2147483647 w 3668"/>
              <a:gd name="T21" fmla="*/ 2147483647 h 3785"/>
              <a:gd name="T22" fmla="*/ 2147483647 w 3668"/>
              <a:gd name="T23" fmla="*/ 2147483647 h 3785"/>
              <a:gd name="T24" fmla="*/ 2147483647 w 3668"/>
              <a:gd name="T25" fmla="*/ 2147483647 h 3785"/>
              <a:gd name="T26" fmla="*/ 2147483647 w 3668"/>
              <a:gd name="T27" fmla="*/ 2147483647 h 3785"/>
              <a:gd name="T28" fmla="*/ 2147483647 w 3668"/>
              <a:gd name="T29" fmla="*/ 0 h 3785"/>
              <a:gd name="T30" fmla="*/ 2147483647 w 3668"/>
              <a:gd name="T31" fmla="*/ 2147483647 h 3785"/>
              <a:gd name="T32" fmla="*/ 2147483647 w 3668"/>
              <a:gd name="T33" fmla="*/ 2147483647 h 3785"/>
              <a:gd name="T34" fmla="*/ 2147483647 w 3668"/>
              <a:gd name="T35" fmla="*/ 2147483647 h 3785"/>
              <a:gd name="T36" fmla="*/ 2147483647 w 3668"/>
              <a:gd name="T37" fmla="*/ 2147483647 h 3785"/>
              <a:gd name="T38" fmla="*/ 2147483647 w 3668"/>
              <a:gd name="T39" fmla="*/ 2147483647 h 3785"/>
              <a:gd name="T40" fmla="*/ 2147483647 w 3668"/>
              <a:gd name="T41" fmla="*/ 2147483647 h 3785"/>
              <a:gd name="T42" fmla="*/ 2147483647 w 3668"/>
              <a:gd name="T43" fmla="*/ 2147483647 h 3785"/>
              <a:gd name="T44" fmla="*/ 2147483647 w 3668"/>
              <a:gd name="T45" fmla="*/ 2147483647 h 3785"/>
              <a:gd name="T46" fmla="*/ 2147483647 w 3668"/>
              <a:gd name="T47" fmla="*/ 2147483647 h 3785"/>
              <a:gd name="T48" fmla="*/ 2147483647 w 3668"/>
              <a:gd name="T49" fmla="*/ 2147483647 h 3785"/>
              <a:gd name="T50" fmla="*/ 2147483647 w 3668"/>
              <a:gd name="T51" fmla="*/ 2147483647 h 3785"/>
              <a:gd name="T52" fmla="*/ 2147483647 w 3668"/>
              <a:gd name="T53" fmla="*/ 2147483647 h 3785"/>
              <a:gd name="T54" fmla="*/ 2147483647 w 3668"/>
              <a:gd name="T55" fmla="*/ 2147483647 h 3785"/>
              <a:gd name="T56" fmla="*/ 0 w 3668"/>
              <a:gd name="T57" fmla="*/ 2147483647 h 3785"/>
              <a:gd name="T58" fmla="*/ 0 w 3668"/>
              <a:gd name="T59" fmla="*/ 2147483647 h 37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68"/>
              <a:gd name="T91" fmla="*/ 0 h 3785"/>
              <a:gd name="T92" fmla="*/ 3668 w 3668"/>
              <a:gd name="T93" fmla="*/ 3785 h 37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68" h="3785">
                <a:moveTo>
                  <a:pt x="0" y="2742"/>
                </a:moveTo>
                <a:lnTo>
                  <a:pt x="253" y="2556"/>
                </a:lnTo>
                <a:lnTo>
                  <a:pt x="515" y="2395"/>
                </a:lnTo>
                <a:lnTo>
                  <a:pt x="798" y="2223"/>
                </a:lnTo>
                <a:lnTo>
                  <a:pt x="1152" y="2000"/>
                </a:lnTo>
                <a:lnTo>
                  <a:pt x="1587" y="1728"/>
                </a:lnTo>
                <a:lnTo>
                  <a:pt x="1869" y="1525"/>
                </a:lnTo>
                <a:lnTo>
                  <a:pt x="2061" y="1394"/>
                </a:lnTo>
                <a:lnTo>
                  <a:pt x="2324" y="1182"/>
                </a:lnTo>
                <a:lnTo>
                  <a:pt x="2557" y="980"/>
                </a:lnTo>
                <a:lnTo>
                  <a:pt x="2769" y="768"/>
                </a:lnTo>
                <a:lnTo>
                  <a:pt x="2941" y="606"/>
                </a:lnTo>
                <a:lnTo>
                  <a:pt x="3193" y="353"/>
                </a:lnTo>
                <a:lnTo>
                  <a:pt x="3011" y="252"/>
                </a:lnTo>
                <a:lnTo>
                  <a:pt x="3648" y="0"/>
                </a:lnTo>
                <a:lnTo>
                  <a:pt x="3668" y="687"/>
                </a:lnTo>
                <a:lnTo>
                  <a:pt x="3466" y="525"/>
                </a:lnTo>
                <a:lnTo>
                  <a:pt x="3213" y="828"/>
                </a:lnTo>
                <a:lnTo>
                  <a:pt x="2910" y="1202"/>
                </a:lnTo>
                <a:lnTo>
                  <a:pt x="2698" y="1515"/>
                </a:lnTo>
                <a:lnTo>
                  <a:pt x="2597" y="1738"/>
                </a:lnTo>
                <a:lnTo>
                  <a:pt x="2496" y="1970"/>
                </a:lnTo>
                <a:lnTo>
                  <a:pt x="2435" y="2182"/>
                </a:lnTo>
                <a:lnTo>
                  <a:pt x="2375" y="2384"/>
                </a:lnTo>
                <a:lnTo>
                  <a:pt x="2264" y="2779"/>
                </a:lnTo>
                <a:lnTo>
                  <a:pt x="2183" y="3152"/>
                </a:lnTo>
                <a:lnTo>
                  <a:pt x="2122" y="3445"/>
                </a:lnTo>
                <a:lnTo>
                  <a:pt x="2042" y="3785"/>
                </a:lnTo>
                <a:lnTo>
                  <a:pt x="0" y="3785"/>
                </a:lnTo>
                <a:lnTo>
                  <a:pt x="0" y="2742"/>
                </a:lnTo>
                <a:close/>
              </a:path>
            </a:pathLst>
          </a:custGeom>
          <a:gradFill rotWithShape="1">
            <a:gsLst>
              <a:gs pos="0">
                <a:schemeClr val="bg1">
                  <a:lumMod val="75000"/>
                </a:schemeClr>
              </a:gs>
              <a:gs pos="100000">
                <a:srgbClr val="FFFFFF">
                  <a:alpha val="0"/>
                </a:srgbClr>
              </a:gs>
            </a:gsLst>
            <a:lin ang="5400000" scaled="1"/>
          </a:gradFill>
          <a:ln w="9525">
            <a:noFill/>
            <a:round/>
            <a:headEnd/>
            <a:tailEnd/>
          </a:ln>
        </p:spPr>
        <p:txBody>
          <a:bodyPr wrap="none" lIns="83831" tIns="41916" rIns="83831" bIns="41916" anchor="ctr"/>
          <a:lstStyle/>
          <a:p>
            <a:pPr algn="ctr" fontAlgn="base">
              <a:spcBef>
                <a:spcPct val="0"/>
              </a:spcBef>
              <a:spcAft>
                <a:spcPct val="0"/>
              </a:spcAft>
              <a:defRPr/>
            </a:pPr>
            <a:endParaRPr lang="zh-CN" altLang="en-US" sz="1700" b="1" kern="0">
              <a:solidFill>
                <a:srgbClr val="000000"/>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4795311" y="4637180"/>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lstStyle/>
          <a:p>
            <a:pPr algn="ctr"/>
            <a:r>
              <a:rPr lang="en-US" altLang="zh-CN" sz="1700" dirty="0">
                <a:latin typeface="微软雅黑" panose="020B0503020204020204" pitchFamily="34" charset="-122"/>
                <a:ea typeface="微软雅黑" panose="020B0503020204020204" pitchFamily="34" charset="-122"/>
              </a:rPr>
              <a:t>2012</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4</a:t>
            </a:r>
            <a:r>
              <a:rPr lang="zh-CN" altLang="en-US" sz="1700" dirty="0">
                <a:latin typeface="微软雅黑" panose="020B0503020204020204" pitchFamily="34" charset="-122"/>
                <a:ea typeface="微软雅黑" panose="020B0503020204020204" pitchFamily="34" charset="-122"/>
              </a:rPr>
              <a:t>月</a:t>
            </a:r>
          </a:p>
        </p:txBody>
      </p:sp>
      <p:sp>
        <p:nvSpPr>
          <p:cNvPr id="19" name="圆角矩形 18"/>
          <p:cNvSpPr/>
          <p:nvPr/>
        </p:nvSpPr>
        <p:spPr>
          <a:xfrm>
            <a:off x="5685335" y="3790576"/>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lstStyle/>
          <a:p>
            <a:pPr algn="ctr"/>
            <a:r>
              <a:rPr lang="en-US" altLang="zh-CN" sz="1700" dirty="0">
                <a:latin typeface="微软雅黑" panose="020B0503020204020204" pitchFamily="34" charset="-122"/>
                <a:ea typeface="微软雅黑" panose="020B0503020204020204" pitchFamily="34" charset="-122"/>
              </a:rPr>
              <a:t>2013</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5</a:t>
            </a:r>
            <a:r>
              <a:rPr lang="zh-CN" altLang="en-US" sz="1700" dirty="0">
                <a:latin typeface="微软雅黑" panose="020B0503020204020204" pitchFamily="34" charset="-122"/>
                <a:ea typeface="微软雅黑" panose="020B0503020204020204" pitchFamily="34" charset="-122"/>
              </a:rPr>
              <a:t>月</a:t>
            </a:r>
          </a:p>
        </p:txBody>
      </p:sp>
      <p:sp>
        <p:nvSpPr>
          <p:cNvPr id="20" name="圆角矩形 19"/>
          <p:cNvSpPr/>
          <p:nvPr/>
        </p:nvSpPr>
        <p:spPr>
          <a:xfrm>
            <a:off x="6348576" y="2973795"/>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lstStyle/>
          <a:p>
            <a:pPr algn="ctr"/>
            <a:r>
              <a:rPr lang="en-US" altLang="zh-CN" sz="1700" dirty="0">
                <a:latin typeface="微软雅黑" panose="020B0503020204020204" pitchFamily="34" charset="-122"/>
                <a:ea typeface="微软雅黑" panose="020B0503020204020204" pitchFamily="34" charset="-122"/>
              </a:rPr>
              <a:t>2014</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6</a:t>
            </a:r>
            <a:r>
              <a:rPr lang="zh-CN" altLang="en-US" sz="1700" dirty="0">
                <a:latin typeface="微软雅黑" panose="020B0503020204020204" pitchFamily="34" charset="-122"/>
                <a:ea typeface="微软雅黑" panose="020B0503020204020204" pitchFamily="34" charset="-122"/>
              </a:rPr>
              <a:t>月</a:t>
            </a:r>
          </a:p>
        </p:txBody>
      </p:sp>
      <p:sp>
        <p:nvSpPr>
          <p:cNvPr id="21" name="圆角矩形 20"/>
          <p:cNvSpPr/>
          <p:nvPr/>
        </p:nvSpPr>
        <p:spPr>
          <a:xfrm>
            <a:off x="7092066" y="2202799"/>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lstStyle/>
          <a:p>
            <a:pPr algn="ctr"/>
            <a:r>
              <a:rPr lang="en-US" altLang="zh-CN" sz="1700" dirty="0">
                <a:latin typeface="微软雅黑" panose="020B0503020204020204" pitchFamily="34" charset="-122"/>
                <a:ea typeface="微软雅黑" panose="020B0503020204020204" pitchFamily="34" charset="-122"/>
              </a:rPr>
              <a:t>2015</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12</a:t>
            </a:r>
            <a:r>
              <a:rPr lang="zh-CN" altLang="en-US" sz="1700" dirty="0">
                <a:latin typeface="微软雅黑" panose="020B0503020204020204" pitchFamily="34" charset="-122"/>
                <a:ea typeface="微软雅黑" panose="020B0503020204020204" pitchFamily="34" charset="-122"/>
              </a:rPr>
              <a:t>月</a:t>
            </a:r>
          </a:p>
        </p:txBody>
      </p:sp>
      <p:sp>
        <p:nvSpPr>
          <p:cNvPr id="22" name="圆角矩形 21"/>
          <p:cNvSpPr/>
          <p:nvPr/>
        </p:nvSpPr>
        <p:spPr>
          <a:xfrm>
            <a:off x="3953167" y="5412289"/>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lstStyle/>
          <a:p>
            <a:pPr algn="ctr"/>
            <a:r>
              <a:rPr lang="en-US" altLang="zh-CN" sz="1700" dirty="0">
                <a:latin typeface="微软雅黑" panose="020B0503020204020204" pitchFamily="34" charset="-122"/>
                <a:ea typeface="微软雅黑" panose="020B0503020204020204" pitchFamily="34" charset="-122"/>
              </a:rPr>
              <a:t>2011</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3</a:t>
            </a:r>
            <a:r>
              <a:rPr lang="zh-CN" altLang="en-US" sz="1700" dirty="0">
                <a:latin typeface="微软雅黑" panose="020B0503020204020204" pitchFamily="34" charset="-122"/>
                <a:ea typeface="微软雅黑" panose="020B0503020204020204" pitchFamily="34" charset="-122"/>
              </a:rPr>
              <a:t>月</a:t>
            </a:r>
          </a:p>
        </p:txBody>
      </p:sp>
      <p:sp>
        <p:nvSpPr>
          <p:cNvPr id="23" name="矩形 22"/>
          <p:cNvSpPr/>
          <p:nvPr/>
        </p:nvSpPr>
        <p:spPr>
          <a:xfrm>
            <a:off x="7092066" y="5386113"/>
            <a:ext cx="2105557" cy="546316"/>
          </a:xfrm>
          <a:prstGeom prst="rect">
            <a:avLst/>
          </a:prstGeom>
          <a:ln>
            <a:solidFill>
              <a:schemeClr val="accent2">
                <a:lumMod val="75000"/>
              </a:schemeClr>
            </a:solidFill>
            <a:prstDash val="dash"/>
          </a:ln>
        </p:spPr>
        <p:txBody>
          <a:bodyPr wrap="square" lIns="83831" tIns="41916" rIns="83831" bIns="41916">
            <a:spAutoFit/>
          </a:bodyPr>
          <a:lstStyle/>
          <a:p>
            <a:pPr algn="ctr"/>
            <a:r>
              <a:rPr lang="zh-CN" altLang="en-US" sz="1500" dirty="0">
                <a:latin typeface="微软雅黑" panose="020B0503020204020204" pitchFamily="34" charset="-122"/>
                <a:ea typeface="微软雅黑" panose="020B0503020204020204" pitchFamily="34" charset="-122"/>
              </a:rPr>
              <a:t>单击此处添加文本</a:t>
            </a:r>
            <a:endParaRPr lang="en-US" altLang="zh-CN" sz="1500" dirty="0">
              <a:latin typeface="微软雅黑" panose="020B0503020204020204" pitchFamily="34" charset="-122"/>
              <a:ea typeface="微软雅黑" panose="020B0503020204020204" pitchFamily="34" charset="-122"/>
            </a:endParaRPr>
          </a:p>
          <a:p>
            <a:pPr algn="ctr"/>
            <a:r>
              <a:rPr lang="zh-CN" altLang="en-US" sz="1500" dirty="0">
                <a:latin typeface="微软雅黑" panose="020B0503020204020204" pitchFamily="34" charset="-122"/>
                <a:ea typeface="微软雅黑" panose="020B0503020204020204" pitchFamily="34" charset="-122"/>
              </a:rPr>
              <a:t>单击此处添加文本</a:t>
            </a:r>
          </a:p>
        </p:txBody>
      </p:sp>
      <p:sp>
        <p:nvSpPr>
          <p:cNvPr id="24" name="矩形 23"/>
          <p:cNvSpPr/>
          <p:nvPr/>
        </p:nvSpPr>
        <p:spPr>
          <a:xfrm>
            <a:off x="7652966" y="4554421"/>
            <a:ext cx="2105557" cy="546316"/>
          </a:xfrm>
          <a:prstGeom prst="rect">
            <a:avLst/>
          </a:prstGeom>
          <a:ln>
            <a:solidFill>
              <a:schemeClr val="accent2">
                <a:lumMod val="75000"/>
              </a:schemeClr>
            </a:solidFill>
            <a:prstDash val="dash"/>
          </a:ln>
        </p:spPr>
        <p:txBody>
          <a:bodyPr wrap="square" lIns="83831" tIns="41916" rIns="83831" bIns="41916">
            <a:spAutoFit/>
          </a:bodyPr>
          <a:lstStyle/>
          <a:p>
            <a:pPr algn="ctr"/>
            <a:r>
              <a:rPr lang="zh-CN" altLang="en-US" sz="1500" dirty="0">
                <a:latin typeface="微软雅黑" panose="020B0503020204020204" pitchFamily="34" charset="-122"/>
                <a:ea typeface="微软雅黑" panose="020B0503020204020204" pitchFamily="34" charset="-122"/>
              </a:rPr>
              <a:t>单击此处添加文本</a:t>
            </a:r>
            <a:endParaRPr lang="en-US" altLang="zh-CN" sz="1500" dirty="0">
              <a:latin typeface="微软雅黑" panose="020B0503020204020204" pitchFamily="34" charset="-122"/>
              <a:ea typeface="微软雅黑" panose="020B0503020204020204" pitchFamily="34" charset="-122"/>
            </a:endParaRPr>
          </a:p>
          <a:p>
            <a:pPr algn="ctr"/>
            <a:r>
              <a:rPr lang="zh-CN" altLang="en-US" sz="1500" dirty="0">
                <a:latin typeface="微软雅黑" panose="020B0503020204020204" pitchFamily="34" charset="-122"/>
                <a:ea typeface="微软雅黑" panose="020B0503020204020204" pitchFamily="34" charset="-122"/>
              </a:rPr>
              <a:t>单击此处添加文本</a:t>
            </a:r>
          </a:p>
        </p:txBody>
      </p:sp>
      <p:sp>
        <p:nvSpPr>
          <p:cNvPr id="25" name="矩形 24"/>
          <p:cNvSpPr/>
          <p:nvPr/>
        </p:nvSpPr>
        <p:spPr>
          <a:xfrm>
            <a:off x="8197245" y="3722728"/>
            <a:ext cx="2105557" cy="546316"/>
          </a:xfrm>
          <a:prstGeom prst="rect">
            <a:avLst/>
          </a:prstGeom>
          <a:ln>
            <a:solidFill>
              <a:schemeClr val="accent2">
                <a:lumMod val="75000"/>
              </a:schemeClr>
            </a:solidFill>
            <a:prstDash val="dash"/>
          </a:ln>
        </p:spPr>
        <p:txBody>
          <a:bodyPr wrap="square" lIns="83831" tIns="41916" rIns="83831" bIns="41916">
            <a:spAutoFit/>
          </a:bodyPr>
          <a:lstStyle/>
          <a:p>
            <a:pPr algn="ctr"/>
            <a:r>
              <a:rPr lang="zh-CN" altLang="en-US" sz="1500" dirty="0">
                <a:latin typeface="微软雅黑" panose="020B0503020204020204" pitchFamily="34" charset="-122"/>
                <a:ea typeface="微软雅黑" panose="020B0503020204020204" pitchFamily="34" charset="-122"/>
              </a:rPr>
              <a:t>单击此处添加文本</a:t>
            </a:r>
            <a:endParaRPr lang="en-US" altLang="zh-CN" sz="1500" dirty="0">
              <a:latin typeface="微软雅黑" panose="020B0503020204020204" pitchFamily="34" charset="-122"/>
              <a:ea typeface="微软雅黑" panose="020B0503020204020204" pitchFamily="34" charset="-122"/>
            </a:endParaRPr>
          </a:p>
          <a:p>
            <a:pPr algn="ctr"/>
            <a:r>
              <a:rPr lang="zh-CN" altLang="en-US" sz="1500" dirty="0">
                <a:latin typeface="微软雅黑" panose="020B0503020204020204" pitchFamily="34" charset="-122"/>
                <a:ea typeface="微软雅黑" panose="020B0503020204020204" pitchFamily="34" charset="-122"/>
              </a:rPr>
              <a:t>单击此处添加文本</a:t>
            </a:r>
          </a:p>
        </p:txBody>
      </p:sp>
      <p:sp>
        <p:nvSpPr>
          <p:cNvPr id="26" name="矩形 25"/>
          <p:cNvSpPr/>
          <p:nvPr/>
        </p:nvSpPr>
        <p:spPr>
          <a:xfrm>
            <a:off x="8705745" y="2891036"/>
            <a:ext cx="2105557" cy="546316"/>
          </a:xfrm>
          <a:prstGeom prst="rect">
            <a:avLst/>
          </a:prstGeom>
          <a:ln>
            <a:solidFill>
              <a:schemeClr val="accent2">
                <a:lumMod val="75000"/>
              </a:schemeClr>
            </a:solidFill>
            <a:prstDash val="dash"/>
          </a:ln>
        </p:spPr>
        <p:txBody>
          <a:bodyPr wrap="square" lIns="83831" tIns="41916" rIns="83831" bIns="41916">
            <a:spAutoFit/>
          </a:bodyPr>
          <a:lstStyle/>
          <a:p>
            <a:pPr algn="ctr"/>
            <a:r>
              <a:rPr lang="zh-CN" altLang="en-US" sz="1500" dirty="0">
                <a:latin typeface="微软雅黑" panose="020B0503020204020204" pitchFamily="34" charset="-122"/>
                <a:ea typeface="微软雅黑" panose="020B0503020204020204" pitchFamily="34" charset="-122"/>
              </a:rPr>
              <a:t>单击此处添加文本</a:t>
            </a:r>
            <a:endParaRPr lang="en-US" altLang="zh-CN" sz="1500" dirty="0">
              <a:latin typeface="微软雅黑" panose="020B0503020204020204" pitchFamily="34" charset="-122"/>
              <a:ea typeface="微软雅黑" panose="020B0503020204020204" pitchFamily="34" charset="-122"/>
            </a:endParaRPr>
          </a:p>
          <a:p>
            <a:pPr algn="ctr"/>
            <a:r>
              <a:rPr lang="zh-CN" altLang="en-US" sz="1500" dirty="0">
                <a:latin typeface="微软雅黑" panose="020B0503020204020204" pitchFamily="34" charset="-122"/>
                <a:ea typeface="微软雅黑" panose="020B0503020204020204" pitchFamily="34" charset="-122"/>
              </a:rPr>
              <a:t>单击此处添加文本</a:t>
            </a:r>
          </a:p>
        </p:txBody>
      </p:sp>
      <p:sp>
        <p:nvSpPr>
          <p:cNvPr id="27" name="矩形 26"/>
          <p:cNvSpPr/>
          <p:nvPr/>
        </p:nvSpPr>
        <p:spPr>
          <a:xfrm>
            <a:off x="9503461" y="2134952"/>
            <a:ext cx="2105557" cy="546316"/>
          </a:xfrm>
          <a:prstGeom prst="rect">
            <a:avLst/>
          </a:prstGeom>
          <a:ln>
            <a:solidFill>
              <a:schemeClr val="accent2">
                <a:lumMod val="75000"/>
              </a:schemeClr>
            </a:solidFill>
            <a:prstDash val="dash"/>
          </a:ln>
        </p:spPr>
        <p:txBody>
          <a:bodyPr wrap="square" lIns="83831" tIns="41916" rIns="83831" bIns="41916">
            <a:spAutoFit/>
          </a:bodyPr>
          <a:lstStyle/>
          <a:p>
            <a:pPr algn="ctr"/>
            <a:r>
              <a:rPr lang="zh-CN" altLang="en-US" sz="1500" dirty="0">
                <a:latin typeface="微软雅黑" panose="020B0503020204020204" pitchFamily="34" charset="-122"/>
                <a:ea typeface="微软雅黑" panose="020B0503020204020204" pitchFamily="34" charset="-122"/>
              </a:rPr>
              <a:t>单击此处添加文本</a:t>
            </a:r>
            <a:endParaRPr lang="en-US" altLang="zh-CN" sz="1500" dirty="0">
              <a:latin typeface="微软雅黑" panose="020B0503020204020204" pitchFamily="34" charset="-122"/>
              <a:ea typeface="微软雅黑" panose="020B0503020204020204" pitchFamily="34" charset="-122"/>
            </a:endParaRPr>
          </a:p>
          <a:p>
            <a:pPr algn="ctr"/>
            <a:r>
              <a:rPr lang="zh-CN" altLang="en-US" sz="1500" dirty="0">
                <a:latin typeface="微软雅黑" panose="020B0503020204020204" pitchFamily="34" charset="-122"/>
                <a:ea typeface="微软雅黑" panose="020B0503020204020204" pitchFamily="34" charset="-122"/>
              </a:rPr>
              <a:t>单击此处添加文本</a:t>
            </a:r>
          </a:p>
        </p:txBody>
      </p:sp>
      <p:sp>
        <p:nvSpPr>
          <p:cNvPr id="28" name="Content Placeholder 2"/>
          <p:cNvSpPr txBox="1">
            <a:spLocks/>
          </p:cNvSpPr>
          <p:nvPr/>
        </p:nvSpPr>
        <p:spPr>
          <a:xfrm>
            <a:off x="2166202" y="2348012"/>
            <a:ext cx="3024336" cy="12066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400" dirty="0">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en-US" sz="1400" dirty="0">
              <a:latin typeface="微软雅黑" pitchFamily="34" charset="-122"/>
              <a:ea typeface="微软雅黑" pitchFamily="34" charset="-122"/>
            </a:endParaRPr>
          </a:p>
        </p:txBody>
      </p:sp>
      <p:sp>
        <p:nvSpPr>
          <p:cNvPr id="29" name="Title 13"/>
          <p:cNvSpPr txBox="1">
            <a:spLocks/>
          </p:cNvSpPr>
          <p:nvPr/>
        </p:nvSpPr>
        <p:spPr>
          <a:xfrm>
            <a:off x="2148065" y="1842195"/>
            <a:ext cx="2884425" cy="58551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600" b="1" dirty="0">
                <a:solidFill>
                  <a:schemeClr val="accent2">
                    <a:lumMod val="75000"/>
                  </a:schemeClr>
                </a:solidFill>
                <a:latin typeface="微软雅黑" pitchFamily="34" charset="-122"/>
                <a:ea typeface="微软雅黑" pitchFamily="34" charset="-122"/>
              </a:rPr>
              <a:t>行业发展新趋势</a:t>
            </a:r>
            <a:endParaRPr lang="en-US" sz="1600" b="1" dirty="0">
              <a:solidFill>
                <a:schemeClr val="accent2">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60272509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 presetClass="entr" presetSubtype="8" fill="hold" grpId="0" nodeType="withEffect">
                                  <p:stCondLst>
                                    <p:cond delay="3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0-#ppt_w/2"/>
                                          </p:val>
                                        </p:tav>
                                        <p:tav tm="100000">
                                          <p:val>
                                            <p:strVal val="#ppt_x"/>
                                          </p:val>
                                        </p:tav>
                                      </p:tavLst>
                                    </p:anim>
                                    <p:anim calcmode="lin" valueType="num">
                                      <p:cBhvr additive="base">
                                        <p:cTn id="19" dur="500" fill="hold"/>
                                        <p:tgtEl>
                                          <p:spTgt spid="22"/>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50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0-#ppt_w/2"/>
                                          </p:val>
                                        </p:tav>
                                        <p:tav tm="100000">
                                          <p:val>
                                            <p:strVal val="#ppt_x"/>
                                          </p:val>
                                        </p:tav>
                                      </p:tavLst>
                                    </p:anim>
                                    <p:anim calcmode="lin" valueType="num">
                                      <p:cBhvr additive="base">
                                        <p:cTn id="27" dur="500" fill="hold"/>
                                        <p:tgtEl>
                                          <p:spTgt spid="1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5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1+#ppt_w/2"/>
                                          </p:val>
                                        </p:tav>
                                        <p:tav tm="100000">
                                          <p:val>
                                            <p:strVal val="#ppt_x"/>
                                          </p:val>
                                        </p:tav>
                                      </p:tavLst>
                                    </p:anim>
                                    <p:anim calcmode="lin" valueType="num">
                                      <p:cBhvr additive="base">
                                        <p:cTn id="31" dur="500" fill="hold"/>
                                        <p:tgtEl>
                                          <p:spTgt spid="24"/>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70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70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1+#ppt_w/2"/>
                                          </p:val>
                                        </p:tav>
                                        <p:tav tm="100000">
                                          <p:val>
                                            <p:strVal val="#ppt_x"/>
                                          </p:val>
                                        </p:tav>
                                      </p:tavLst>
                                    </p:anim>
                                    <p:anim calcmode="lin" valueType="num">
                                      <p:cBhvr additive="base">
                                        <p:cTn id="39" dur="500" fill="hold"/>
                                        <p:tgtEl>
                                          <p:spTgt spid="25"/>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9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0-#ppt_w/2"/>
                                          </p:val>
                                        </p:tav>
                                        <p:tav tm="100000">
                                          <p:val>
                                            <p:strVal val="#ppt_x"/>
                                          </p:val>
                                        </p:tav>
                                      </p:tavLst>
                                    </p:anim>
                                    <p:anim calcmode="lin" valueType="num">
                                      <p:cBhvr additive="base">
                                        <p:cTn id="43" dur="500" fill="hold"/>
                                        <p:tgtEl>
                                          <p:spTgt spid="20"/>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9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1+#ppt_w/2"/>
                                          </p:val>
                                        </p:tav>
                                        <p:tav tm="100000">
                                          <p:val>
                                            <p:strVal val="#ppt_x"/>
                                          </p:val>
                                        </p:tav>
                                      </p:tavLst>
                                    </p:anim>
                                    <p:anim calcmode="lin" valueType="num">
                                      <p:cBhvr additive="base">
                                        <p:cTn id="47" dur="500" fill="hold"/>
                                        <p:tgtEl>
                                          <p:spTgt spid="26"/>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120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0-#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120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1+#ppt_w/2"/>
                                          </p:val>
                                        </p:tav>
                                        <p:tav tm="100000">
                                          <p:val>
                                            <p:strVal val="#ppt_x"/>
                                          </p:val>
                                        </p:tav>
                                      </p:tavLst>
                                    </p:anim>
                                    <p:anim calcmode="lin" valueType="num">
                                      <p:cBhvr additive="base">
                                        <p:cTn id="55" dur="500" fill="hold"/>
                                        <p:tgtEl>
                                          <p:spTgt spid="27"/>
                                        </p:tgtEl>
                                        <p:attrNameLst>
                                          <p:attrName>ppt_y</p:attrName>
                                        </p:attrNameLst>
                                      </p:cBhvr>
                                      <p:tavLst>
                                        <p:tav tm="0">
                                          <p:val>
                                            <p:strVal val="#ppt_y"/>
                                          </p:val>
                                        </p:tav>
                                        <p:tav tm="100000">
                                          <p:val>
                                            <p:strVal val="#ppt_y"/>
                                          </p:val>
                                        </p:tav>
                                      </p:tavLst>
                                    </p:anim>
                                  </p:childTnLst>
                                </p:cTn>
                              </p:par>
                            </p:childTnLst>
                          </p:cTn>
                        </p:par>
                        <p:par>
                          <p:cTn id="56" fill="hold">
                            <p:stCondLst>
                              <p:cond delay="2700"/>
                            </p:stCondLst>
                            <p:childTnLst>
                              <p:par>
                                <p:cTn id="57" presetID="16" presetClass="entr" presetSubtype="21"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barn(inVertical)">
                                      <p:cBhvr>
                                        <p:cTn id="59" dur="500"/>
                                        <p:tgtEl>
                                          <p:spTgt spid="29"/>
                                        </p:tgtEl>
                                      </p:cBhvr>
                                    </p:animEffect>
                                  </p:childTnLst>
                                </p:cTn>
                              </p:par>
                            </p:childTnLst>
                          </p:cTn>
                        </p:par>
                        <p:par>
                          <p:cTn id="60" fill="hold">
                            <p:stCondLst>
                              <p:cond delay="32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78" name="Freeform 6"/>
          <p:cNvSpPr>
            <a:spLocks/>
          </p:cNvSpPr>
          <p:nvPr/>
        </p:nvSpPr>
        <p:spPr bwMode="auto">
          <a:xfrm>
            <a:off x="2044090" y="2150128"/>
            <a:ext cx="3005390" cy="1344447"/>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accent2">
                <a:lumMod val="75000"/>
              </a:schemeClr>
            </a:solidFill>
          </a:ln>
        </p:spPr>
        <p:txBody>
          <a:bodyPr vert="horz" wrap="square" lIns="91440" tIns="45720" rIns="91440" bIns="45720" numCol="1" anchor="t" anchorCtr="0" compatLnSpc="1">
            <a:prstTxWarp prst="textNoShape">
              <a:avLst/>
            </a:prstTxWarp>
          </a:bodyPr>
          <a:lstStyle/>
          <a:p>
            <a:endParaRPr lang="en-US" sz="1400">
              <a:latin typeface="微软雅黑" pitchFamily="34" charset="-122"/>
              <a:ea typeface="微软雅黑" pitchFamily="34" charset="-122"/>
            </a:endParaRPr>
          </a:p>
        </p:txBody>
      </p:sp>
      <p:sp>
        <p:nvSpPr>
          <p:cNvPr id="79" name="Text Box 10"/>
          <p:cNvSpPr txBox="1">
            <a:spLocks noChangeArrowheads="1"/>
          </p:cNvSpPr>
          <p:nvPr/>
        </p:nvSpPr>
        <p:spPr bwMode="auto">
          <a:xfrm>
            <a:off x="1992335" y="2241842"/>
            <a:ext cx="2748902" cy="1166473"/>
          </a:xfrm>
          <a:prstGeom prst="rect">
            <a:avLst/>
          </a:prstGeom>
          <a:noFill/>
          <a:ln w="9525">
            <a:noFill/>
            <a:miter lim="800000"/>
            <a:headEnd/>
            <a:tailEnd/>
          </a:ln>
        </p:spPr>
        <p:txBody>
          <a:bodyPr wrap="square" lIns="45720" tIns="22860" rIns="45720" bIns="22860">
            <a:spAutoFit/>
          </a:bodyPr>
          <a:lstStyle/>
          <a:p>
            <a:pPr algn="r" defTabSz="1088232">
              <a:lnSpc>
                <a:spcPct val="130000"/>
              </a:lnSpc>
            </a:pPr>
            <a:r>
              <a:rPr lang="zh-CN" altLang="en-US" sz="1400" b="1" dirty="0">
                <a:solidFill>
                  <a:schemeClr val="accent3">
                    <a:lumMod val="75000"/>
                  </a:schemeClr>
                </a:solidFill>
                <a:latin typeface="微软雅黑" pitchFamily="34" charset="-122"/>
                <a:ea typeface="微软雅黑" pitchFamily="34" charset="-122"/>
                <a:cs typeface="Open Sans" pitchFamily="34" charset="0"/>
              </a:rPr>
              <a:t>单击此处添加标题</a:t>
            </a:r>
            <a:endParaRPr lang="en-US" altLang="zh-CN" sz="1400" b="1" dirty="0">
              <a:solidFill>
                <a:schemeClr val="accent3">
                  <a:lumMod val="75000"/>
                </a:schemeClr>
              </a:solidFill>
              <a:latin typeface="微软雅黑" pitchFamily="34" charset="-122"/>
              <a:ea typeface="微软雅黑" pitchFamily="34" charset="-122"/>
              <a:cs typeface="Open Sans" pitchFamily="34" charset="0"/>
            </a:endParaRPr>
          </a:p>
          <a:p>
            <a:pPr algn="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您的内容打在这里，或者通过复制您的文本后，在此框中选择粘贴，并选择只保留文字</a:t>
            </a:r>
            <a:r>
              <a:rPr lang="zh-CN" altLang="en-US" sz="1400" dirty="0">
                <a:solidFill>
                  <a:schemeClr val="tx1">
                    <a:lumMod val="50000"/>
                    <a:lumOff val="50000"/>
                  </a:schemeClr>
                </a:solidFill>
                <a:latin typeface="微软雅黑" pitchFamily="34" charset="-122"/>
                <a:ea typeface="微软雅黑" pitchFamily="34" charset="-122"/>
                <a:cs typeface="Open Sans" pitchFamily="34" charset="0"/>
              </a:rPr>
              <a:t>。</a:t>
            </a:r>
            <a:endParaRPr lang="en-US" sz="1400" dirty="0">
              <a:solidFill>
                <a:schemeClr val="tx1">
                  <a:lumMod val="50000"/>
                  <a:lumOff val="50000"/>
                </a:schemeClr>
              </a:solidFill>
              <a:latin typeface="微软雅黑" pitchFamily="34" charset="-122"/>
              <a:ea typeface="微软雅黑" pitchFamily="34" charset="-122"/>
              <a:cs typeface="Open Sans" pitchFamily="34" charset="0"/>
            </a:endParaRPr>
          </a:p>
        </p:txBody>
      </p:sp>
      <p:sp>
        <p:nvSpPr>
          <p:cNvPr id="80" name="Freeform 6"/>
          <p:cNvSpPr>
            <a:spLocks/>
          </p:cNvSpPr>
          <p:nvPr/>
        </p:nvSpPr>
        <p:spPr bwMode="auto">
          <a:xfrm>
            <a:off x="2044091" y="4520589"/>
            <a:ext cx="3005390" cy="1276362"/>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accent2">
                <a:lumMod val="75000"/>
              </a:schemeClr>
            </a:solidFill>
          </a:ln>
        </p:spPr>
        <p:txBody>
          <a:bodyPr vert="horz" wrap="square" lIns="91440" tIns="45720" rIns="91440" bIns="45720" numCol="1" anchor="t" anchorCtr="0" compatLnSpc="1">
            <a:prstTxWarp prst="textNoShape">
              <a:avLst/>
            </a:prstTxWarp>
          </a:bodyPr>
          <a:lstStyle/>
          <a:p>
            <a:endParaRPr lang="en-US" sz="1400">
              <a:latin typeface="微软雅黑" pitchFamily="34" charset="-122"/>
              <a:ea typeface="微软雅黑" pitchFamily="34" charset="-122"/>
            </a:endParaRPr>
          </a:p>
        </p:txBody>
      </p:sp>
      <p:sp>
        <p:nvSpPr>
          <p:cNvPr id="81" name="Text Box 10"/>
          <p:cNvSpPr txBox="1">
            <a:spLocks noChangeArrowheads="1"/>
          </p:cNvSpPr>
          <p:nvPr/>
        </p:nvSpPr>
        <p:spPr bwMode="auto">
          <a:xfrm>
            <a:off x="1992335" y="4586054"/>
            <a:ext cx="2748902" cy="1166473"/>
          </a:xfrm>
          <a:prstGeom prst="rect">
            <a:avLst/>
          </a:prstGeom>
          <a:noFill/>
          <a:ln w="9525">
            <a:noFill/>
            <a:miter lim="800000"/>
            <a:headEnd/>
            <a:tailEnd/>
          </a:ln>
        </p:spPr>
        <p:txBody>
          <a:bodyPr wrap="square" lIns="45720" tIns="22860" rIns="45720" bIns="22860">
            <a:spAutoFit/>
          </a:bodyPr>
          <a:lstStyle/>
          <a:p>
            <a:pPr algn="r" defTabSz="1088232">
              <a:lnSpc>
                <a:spcPct val="130000"/>
              </a:lnSpc>
            </a:pPr>
            <a:r>
              <a:rPr lang="zh-CN" altLang="en-US" sz="1400" b="1" dirty="0">
                <a:solidFill>
                  <a:schemeClr val="accent2">
                    <a:lumMod val="75000"/>
                  </a:schemeClr>
                </a:solidFill>
                <a:latin typeface="微软雅黑" pitchFamily="34" charset="-122"/>
                <a:ea typeface="微软雅黑" pitchFamily="34" charset="-122"/>
                <a:cs typeface="Open Sans" pitchFamily="34" charset="0"/>
              </a:rPr>
              <a:t>单击此处添加标题</a:t>
            </a:r>
            <a:endParaRPr lang="en-US" altLang="zh-CN" sz="1400" b="1" dirty="0">
              <a:solidFill>
                <a:schemeClr val="accent2">
                  <a:lumMod val="75000"/>
                </a:schemeClr>
              </a:solidFill>
              <a:latin typeface="微软雅黑" pitchFamily="34" charset="-122"/>
              <a:ea typeface="微软雅黑" pitchFamily="34" charset="-122"/>
              <a:cs typeface="Open Sans" pitchFamily="34" charset="0"/>
            </a:endParaRPr>
          </a:p>
          <a:p>
            <a:pPr algn="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altLang="zh-CN" sz="1400" dirty="0">
              <a:latin typeface="微软雅黑" pitchFamily="34" charset="-122"/>
              <a:ea typeface="微软雅黑" pitchFamily="34" charset="-122"/>
              <a:cs typeface="Open Sans" pitchFamily="34" charset="0"/>
            </a:endParaRPr>
          </a:p>
        </p:txBody>
      </p:sp>
      <p:sp>
        <p:nvSpPr>
          <p:cNvPr id="82" name="Freeform 6"/>
          <p:cNvSpPr>
            <a:spLocks/>
          </p:cNvSpPr>
          <p:nvPr/>
        </p:nvSpPr>
        <p:spPr bwMode="auto">
          <a:xfrm flipH="1">
            <a:off x="8248783" y="2150128"/>
            <a:ext cx="3165896" cy="1344447"/>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accent2">
                <a:lumMod val="75000"/>
              </a:schemeClr>
            </a:solidFill>
          </a:ln>
        </p:spPr>
        <p:txBody>
          <a:bodyPr vert="horz" wrap="square" lIns="91440" tIns="45720" rIns="91440" bIns="45720" numCol="1" anchor="t" anchorCtr="0" compatLnSpc="1">
            <a:prstTxWarp prst="textNoShape">
              <a:avLst/>
            </a:prstTxWarp>
          </a:bodyPr>
          <a:lstStyle/>
          <a:p>
            <a:endParaRPr lang="en-US" sz="1400">
              <a:latin typeface="微软雅黑" pitchFamily="34" charset="-122"/>
              <a:ea typeface="微软雅黑" pitchFamily="34" charset="-122"/>
            </a:endParaRPr>
          </a:p>
        </p:txBody>
      </p:sp>
      <p:sp>
        <p:nvSpPr>
          <p:cNvPr id="83" name="Text Box 10"/>
          <p:cNvSpPr txBox="1">
            <a:spLocks noChangeArrowheads="1"/>
          </p:cNvSpPr>
          <p:nvPr/>
        </p:nvSpPr>
        <p:spPr bwMode="auto">
          <a:xfrm>
            <a:off x="8584342" y="2250016"/>
            <a:ext cx="2707636" cy="1166473"/>
          </a:xfrm>
          <a:prstGeom prst="rect">
            <a:avLst/>
          </a:prstGeom>
          <a:noFill/>
          <a:ln w="9525">
            <a:noFill/>
            <a:miter lim="800000"/>
            <a:headEnd/>
            <a:tailEnd/>
          </a:ln>
        </p:spPr>
        <p:txBody>
          <a:bodyPr wrap="square" lIns="45720" tIns="22860" rIns="45720" bIns="22860">
            <a:spAutoFit/>
          </a:bodyPr>
          <a:lstStyle/>
          <a:p>
            <a:pPr defTabSz="1088232">
              <a:lnSpc>
                <a:spcPct val="130000"/>
              </a:lnSpc>
            </a:pPr>
            <a:r>
              <a:rPr lang="zh-CN" altLang="en-US" sz="1400" b="1" dirty="0">
                <a:solidFill>
                  <a:schemeClr val="accent2">
                    <a:lumMod val="75000"/>
                  </a:schemeClr>
                </a:solidFill>
                <a:latin typeface="微软雅黑" pitchFamily="34" charset="-122"/>
                <a:ea typeface="微软雅黑" pitchFamily="34" charset="-122"/>
                <a:cs typeface="Open Sans" pitchFamily="34" charset="0"/>
              </a:rPr>
              <a:t>单击此处添加标题</a:t>
            </a:r>
            <a:endParaRPr lang="en-US" altLang="zh-CN" sz="1400" b="1" dirty="0">
              <a:solidFill>
                <a:schemeClr val="accent2">
                  <a:lumMod val="75000"/>
                </a:schemeClr>
              </a:solidFill>
              <a:latin typeface="微软雅黑" pitchFamily="34" charset="-122"/>
              <a:ea typeface="微软雅黑" pitchFamily="34" charset="-122"/>
              <a:cs typeface="Open Sans" pitchFamily="34" charset="0"/>
            </a:endParaRPr>
          </a:p>
          <a:p>
            <a:pP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altLang="zh-CN" sz="1400" dirty="0">
              <a:latin typeface="微软雅黑" pitchFamily="34" charset="-122"/>
              <a:ea typeface="微软雅黑" pitchFamily="34" charset="-122"/>
              <a:cs typeface="Open Sans" pitchFamily="34" charset="0"/>
            </a:endParaRPr>
          </a:p>
        </p:txBody>
      </p:sp>
      <p:sp>
        <p:nvSpPr>
          <p:cNvPr id="84" name="Freeform 6"/>
          <p:cNvSpPr>
            <a:spLocks/>
          </p:cNvSpPr>
          <p:nvPr/>
        </p:nvSpPr>
        <p:spPr bwMode="auto">
          <a:xfrm flipH="1">
            <a:off x="8248783" y="4520589"/>
            <a:ext cx="3165896" cy="1276362"/>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accent2">
                <a:lumMod val="75000"/>
              </a:schemeClr>
            </a:solidFill>
          </a:ln>
        </p:spPr>
        <p:txBody>
          <a:bodyPr vert="horz" wrap="square" lIns="91440" tIns="45720" rIns="91440" bIns="45720" numCol="1" anchor="t" anchorCtr="0" compatLnSpc="1">
            <a:prstTxWarp prst="textNoShape">
              <a:avLst/>
            </a:prstTxWarp>
          </a:bodyPr>
          <a:lstStyle/>
          <a:p>
            <a:endParaRPr lang="en-US" sz="1400">
              <a:latin typeface="微软雅黑" pitchFamily="34" charset="-122"/>
              <a:ea typeface="微软雅黑" pitchFamily="34" charset="-122"/>
            </a:endParaRPr>
          </a:p>
        </p:txBody>
      </p:sp>
      <p:sp>
        <p:nvSpPr>
          <p:cNvPr id="85" name="Text Box 10"/>
          <p:cNvSpPr txBox="1">
            <a:spLocks noChangeArrowheads="1"/>
          </p:cNvSpPr>
          <p:nvPr/>
        </p:nvSpPr>
        <p:spPr bwMode="auto">
          <a:xfrm>
            <a:off x="8575716" y="4576736"/>
            <a:ext cx="2707636" cy="1166473"/>
          </a:xfrm>
          <a:prstGeom prst="rect">
            <a:avLst/>
          </a:prstGeom>
          <a:noFill/>
          <a:ln w="9525">
            <a:noFill/>
            <a:miter lim="800000"/>
            <a:headEnd/>
            <a:tailEnd/>
          </a:ln>
        </p:spPr>
        <p:txBody>
          <a:bodyPr wrap="square" lIns="45720" tIns="22860" rIns="45720" bIns="22860">
            <a:spAutoFit/>
          </a:bodyPr>
          <a:lstStyle/>
          <a:p>
            <a:pPr defTabSz="1088232">
              <a:lnSpc>
                <a:spcPct val="130000"/>
              </a:lnSpc>
            </a:pPr>
            <a:r>
              <a:rPr lang="zh-CN" altLang="en-US" sz="1400" b="1" dirty="0">
                <a:solidFill>
                  <a:schemeClr val="accent3">
                    <a:lumMod val="75000"/>
                  </a:schemeClr>
                </a:solidFill>
                <a:latin typeface="微软雅黑" pitchFamily="34" charset="-122"/>
                <a:ea typeface="微软雅黑" pitchFamily="34" charset="-122"/>
                <a:cs typeface="Open Sans" pitchFamily="34" charset="0"/>
              </a:rPr>
              <a:t>单击此处添加标题</a:t>
            </a:r>
            <a:endParaRPr lang="en-US" altLang="zh-CN" sz="1400" b="1" dirty="0">
              <a:solidFill>
                <a:schemeClr val="accent3">
                  <a:lumMod val="75000"/>
                </a:schemeClr>
              </a:solidFill>
              <a:latin typeface="微软雅黑" pitchFamily="34" charset="-122"/>
              <a:ea typeface="微软雅黑" pitchFamily="34" charset="-122"/>
              <a:cs typeface="Open Sans" pitchFamily="34" charset="0"/>
            </a:endParaRPr>
          </a:p>
          <a:p>
            <a:pP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altLang="zh-CN" sz="1400" dirty="0">
              <a:latin typeface="微软雅黑" pitchFamily="34" charset="-122"/>
              <a:ea typeface="微软雅黑" pitchFamily="34" charset="-122"/>
              <a:cs typeface="Open Sans" pitchFamily="34" charset="0"/>
            </a:endParaRPr>
          </a:p>
        </p:txBody>
      </p:sp>
      <p:grpSp>
        <p:nvGrpSpPr>
          <p:cNvPr id="92" name="组合 91"/>
          <p:cNvGrpSpPr/>
          <p:nvPr/>
        </p:nvGrpSpPr>
        <p:grpSpPr>
          <a:xfrm>
            <a:off x="5125678" y="2347916"/>
            <a:ext cx="3054350" cy="3035301"/>
            <a:chOff x="5125678" y="2347916"/>
            <a:chExt cx="3054350" cy="3035301"/>
          </a:xfrm>
        </p:grpSpPr>
        <p:sp>
          <p:nvSpPr>
            <p:cNvPr id="46" name="Freeform 6"/>
            <p:cNvSpPr>
              <a:spLocks/>
            </p:cNvSpPr>
            <p:nvPr/>
          </p:nvSpPr>
          <p:spPr bwMode="auto">
            <a:xfrm>
              <a:off x="5125678" y="2347916"/>
              <a:ext cx="1528763" cy="1520825"/>
            </a:xfrm>
            <a:custGeom>
              <a:avLst/>
              <a:gdLst>
                <a:gd name="T0" fmla="*/ 648 w 650"/>
                <a:gd name="T1" fmla="*/ 0 h 647"/>
                <a:gd name="T2" fmla="*/ 625 w 650"/>
                <a:gd name="T3" fmla="*/ 20 h 647"/>
                <a:gd name="T4" fmla="*/ 578 w 650"/>
                <a:gd name="T5" fmla="*/ 89 h 647"/>
                <a:gd name="T6" fmla="*/ 551 w 650"/>
                <a:gd name="T7" fmla="*/ 13 h 647"/>
                <a:gd name="T8" fmla="*/ 521 w 650"/>
                <a:gd name="T9" fmla="*/ 18 h 647"/>
                <a:gd name="T10" fmla="*/ 522 w 650"/>
                <a:gd name="T11" fmla="*/ 99 h 647"/>
                <a:gd name="T12" fmla="*/ 454 w 650"/>
                <a:gd name="T13" fmla="*/ 50 h 647"/>
                <a:gd name="T14" fmla="*/ 426 w 650"/>
                <a:gd name="T15" fmla="*/ 40 h 647"/>
                <a:gd name="T16" fmla="*/ 411 w 650"/>
                <a:gd name="T17" fmla="*/ 66 h 647"/>
                <a:gd name="T18" fmla="*/ 391 w 650"/>
                <a:gd name="T19" fmla="*/ 147 h 647"/>
                <a:gd name="T20" fmla="*/ 339 w 650"/>
                <a:gd name="T21" fmla="*/ 85 h 647"/>
                <a:gd name="T22" fmla="*/ 313 w 650"/>
                <a:gd name="T23" fmla="*/ 100 h 647"/>
                <a:gd name="T24" fmla="*/ 341 w 650"/>
                <a:gd name="T25" fmla="*/ 176 h 647"/>
                <a:gd name="T26" fmla="*/ 261 w 650"/>
                <a:gd name="T27" fmla="*/ 153 h 647"/>
                <a:gd name="T28" fmla="*/ 231 w 650"/>
                <a:gd name="T29" fmla="*/ 153 h 647"/>
                <a:gd name="T30" fmla="*/ 226 w 650"/>
                <a:gd name="T31" fmla="*/ 182 h 647"/>
                <a:gd name="T32" fmla="*/ 235 w 650"/>
                <a:gd name="T33" fmla="*/ 266 h 647"/>
                <a:gd name="T34" fmla="*/ 165 w 650"/>
                <a:gd name="T35" fmla="*/ 225 h 647"/>
                <a:gd name="T36" fmla="*/ 146 w 650"/>
                <a:gd name="T37" fmla="*/ 248 h 647"/>
                <a:gd name="T38" fmla="*/ 198 w 650"/>
                <a:gd name="T39" fmla="*/ 309 h 647"/>
                <a:gd name="T40" fmla="*/ 114 w 650"/>
                <a:gd name="T41" fmla="*/ 316 h 647"/>
                <a:gd name="T42" fmla="*/ 86 w 650"/>
                <a:gd name="T43" fmla="*/ 325 h 647"/>
                <a:gd name="T44" fmla="*/ 92 w 650"/>
                <a:gd name="T45" fmla="*/ 355 h 647"/>
                <a:gd name="T46" fmla="*/ 128 w 650"/>
                <a:gd name="T47" fmla="*/ 430 h 647"/>
                <a:gd name="T48" fmla="*/ 49 w 650"/>
                <a:gd name="T49" fmla="*/ 416 h 647"/>
                <a:gd name="T50" fmla="*/ 38 w 650"/>
                <a:gd name="T51" fmla="*/ 444 h 647"/>
                <a:gd name="T52" fmla="*/ 109 w 650"/>
                <a:gd name="T53" fmla="*/ 484 h 647"/>
                <a:gd name="T54" fmla="*/ 32 w 650"/>
                <a:gd name="T55" fmla="*/ 519 h 647"/>
                <a:gd name="T56" fmla="*/ 9 w 650"/>
                <a:gd name="T57" fmla="*/ 537 h 647"/>
                <a:gd name="T58" fmla="*/ 24 w 650"/>
                <a:gd name="T59" fmla="*/ 563 h 647"/>
                <a:gd name="T60" fmla="*/ 85 w 650"/>
                <a:gd name="T61" fmla="*/ 621 h 647"/>
                <a:gd name="T62" fmla="*/ 5 w 650"/>
                <a:gd name="T63" fmla="*/ 635 h 647"/>
                <a:gd name="T64" fmla="*/ 650 w 650"/>
                <a:gd name="T65"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647">
                  <a:moveTo>
                    <a:pt x="650" y="1"/>
                  </a:moveTo>
                  <a:cubicBezTo>
                    <a:pt x="649" y="0"/>
                    <a:pt x="649" y="0"/>
                    <a:pt x="648" y="0"/>
                  </a:cubicBezTo>
                  <a:cubicBezTo>
                    <a:pt x="642" y="0"/>
                    <a:pt x="637" y="3"/>
                    <a:pt x="633" y="6"/>
                  </a:cubicBezTo>
                  <a:cubicBezTo>
                    <a:pt x="629" y="9"/>
                    <a:pt x="626" y="14"/>
                    <a:pt x="625" y="20"/>
                  </a:cubicBezTo>
                  <a:cubicBezTo>
                    <a:pt x="625" y="26"/>
                    <a:pt x="622" y="58"/>
                    <a:pt x="619" y="86"/>
                  </a:cubicBezTo>
                  <a:cubicBezTo>
                    <a:pt x="605" y="87"/>
                    <a:pt x="592" y="88"/>
                    <a:pt x="578" y="89"/>
                  </a:cubicBezTo>
                  <a:cubicBezTo>
                    <a:pt x="571" y="62"/>
                    <a:pt x="562" y="32"/>
                    <a:pt x="561" y="26"/>
                  </a:cubicBezTo>
                  <a:cubicBezTo>
                    <a:pt x="559" y="20"/>
                    <a:pt x="555" y="16"/>
                    <a:pt x="551" y="13"/>
                  </a:cubicBezTo>
                  <a:cubicBezTo>
                    <a:pt x="546" y="11"/>
                    <a:pt x="541" y="9"/>
                    <a:pt x="535" y="10"/>
                  </a:cubicBezTo>
                  <a:cubicBezTo>
                    <a:pt x="530" y="11"/>
                    <a:pt x="525" y="14"/>
                    <a:pt x="521" y="18"/>
                  </a:cubicBezTo>
                  <a:cubicBezTo>
                    <a:pt x="518" y="23"/>
                    <a:pt x="516" y="28"/>
                    <a:pt x="517" y="33"/>
                  </a:cubicBezTo>
                  <a:cubicBezTo>
                    <a:pt x="517" y="40"/>
                    <a:pt x="519" y="71"/>
                    <a:pt x="522" y="99"/>
                  </a:cubicBezTo>
                  <a:cubicBezTo>
                    <a:pt x="508" y="102"/>
                    <a:pt x="495" y="106"/>
                    <a:pt x="482" y="110"/>
                  </a:cubicBezTo>
                  <a:cubicBezTo>
                    <a:pt x="470" y="84"/>
                    <a:pt x="456" y="56"/>
                    <a:pt x="454" y="50"/>
                  </a:cubicBezTo>
                  <a:cubicBezTo>
                    <a:pt x="451" y="45"/>
                    <a:pt x="447" y="42"/>
                    <a:pt x="442" y="40"/>
                  </a:cubicBezTo>
                  <a:cubicBezTo>
                    <a:pt x="437" y="38"/>
                    <a:pt x="431" y="38"/>
                    <a:pt x="426" y="40"/>
                  </a:cubicBezTo>
                  <a:cubicBezTo>
                    <a:pt x="421" y="42"/>
                    <a:pt x="417" y="45"/>
                    <a:pt x="414" y="50"/>
                  </a:cubicBezTo>
                  <a:cubicBezTo>
                    <a:pt x="411" y="55"/>
                    <a:pt x="410" y="60"/>
                    <a:pt x="411" y="66"/>
                  </a:cubicBezTo>
                  <a:cubicBezTo>
                    <a:pt x="413" y="72"/>
                    <a:pt x="421" y="102"/>
                    <a:pt x="428" y="130"/>
                  </a:cubicBezTo>
                  <a:cubicBezTo>
                    <a:pt x="416" y="135"/>
                    <a:pt x="403" y="141"/>
                    <a:pt x="391" y="147"/>
                  </a:cubicBezTo>
                  <a:cubicBezTo>
                    <a:pt x="375" y="124"/>
                    <a:pt x="356" y="98"/>
                    <a:pt x="353" y="93"/>
                  </a:cubicBezTo>
                  <a:cubicBezTo>
                    <a:pt x="349" y="89"/>
                    <a:pt x="344" y="86"/>
                    <a:pt x="339" y="85"/>
                  </a:cubicBezTo>
                  <a:cubicBezTo>
                    <a:pt x="334" y="84"/>
                    <a:pt x="328" y="85"/>
                    <a:pt x="323" y="88"/>
                  </a:cubicBezTo>
                  <a:cubicBezTo>
                    <a:pt x="319" y="90"/>
                    <a:pt x="315" y="95"/>
                    <a:pt x="313" y="100"/>
                  </a:cubicBezTo>
                  <a:cubicBezTo>
                    <a:pt x="312" y="105"/>
                    <a:pt x="311" y="110"/>
                    <a:pt x="314" y="116"/>
                  </a:cubicBezTo>
                  <a:cubicBezTo>
                    <a:pt x="317" y="121"/>
                    <a:pt x="330" y="150"/>
                    <a:pt x="341" y="176"/>
                  </a:cubicBezTo>
                  <a:cubicBezTo>
                    <a:pt x="330" y="183"/>
                    <a:pt x="319" y="191"/>
                    <a:pt x="308" y="200"/>
                  </a:cubicBezTo>
                  <a:cubicBezTo>
                    <a:pt x="287" y="180"/>
                    <a:pt x="265" y="157"/>
                    <a:pt x="261" y="153"/>
                  </a:cubicBezTo>
                  <a:cubicBezTo>
                    <a:pt x="257" y="149"/>
                    <a:pt x="251" y="147"/>
                    <a:pt x="246" y="147"/>
                  </a:cubicBezTo>
                  <a:cubicBezTo>
                    <a:pt x="241" y="147"/>
                    <a:pt x="235" y="149"/>
                    <a:pt x="231" y="153"/>
                  </a:cubicBezTo>
                  <a:cubicBezTo>
                    <a:pt x="227" y="156"/>
                    <a:pt x="224" y="161"/>
                    <a:pt x="223" y="166"/>
                  </a:cubicBezTo>
                  <a:cubicBezTo>
                    <a:pt x="222" y="172"/>
                    <a:pt x="223" y="177"/>
                    <a:pt x="226" y="182"/>
                  </a:cubicBezTo>
                  <a:cubicBezTo>
                    <a:pt x="230" y="187"/>
                    <a:pt x="248" y="213"/>
                    <a:pt x="264" y="237"/>
                  </a:cubicBezTo>
                  <a:cubicBezTo>
                    <a:pt x="254" y="246"/>
                    <a:pt x="244" y="255"/>
                    <a:pt x="235" y="266"/>
                  </a:cubicBezTo>
                  <a:cubicBezTo>
                    <a:pt x="211" y="249"/>
                    <a:pt x="186" y="231"/>
                    <a:pt x="180" y="228"/>
                  </a:cubicBezTo>
                  <a:cubicBezTo>
                    <a:pt x="176" y="225"/>
                    <a:pt x="170" y="224"/>
                    <a:pt x="165" y="225"/>
                  </a:cubicBezTo>
                  <a:cubicBezTo>
                    <a:pt x="160" y="225"/>
                    <a:pt x="155" y="228"/>
                    <a:pt x="151" y="232"/>
                  </a:cubicBezTo>
                  <a:cubicBezTo>
                    <a:pt x="147" y="237"/>
                    <a:pt x="146" y="242"/>
                    <a:pt x="146" y="248"/>
                  </a:cubicBezTo>
                  <a:cubicBezTo>
                    <a:pt x="146" y="253"/>
                    <a:pt x="148" y="258"/>
                    <a:pt x="151" y="262"/>
                  </a:cubicBezTo>
                  <a:cubicBezTo>
                    <a:pt x="156" y="267"/>
                    <a:pt x="178" y="289"/>
                    <a:pt x="198" y="309"/>
                  </a:cubicBezTo>
                  <a:cubicBezTo>
                    <a:pt x="190" y="320"/>
                    <a:pt x="182" y="332"/>
                    <a:pt x="174" y="343"/>
                  </a:cubicBezTo>
                  <a:cubicBezTo>
                    <a:pt x="149" y="331"/>
                    <a:pt x="120" y="318"/>
                    <a:pt x="114" y="316"/>
                  </a:cubicBezTo>
                  <a:cubicBezTo>
                    <a:pt x="109" y="313"/>
                    <a:pt x="103" y="313"/>
                    <a:pt x="98" y="315"/>
                  </a:cubicBezTo>
                  <a:cubicBezTo>
                    <a:pt x="93" y="317"/>
                    <a:pt x="89" y="320"/>
                    <a:pt x="86" y="325"/>
                  </a:cubicBezTo>
                  <a:cubicBezTo>
                    <a:pt x="83" y="330"/>
                    <a:pt x="83" y="336"/>
                    <a:pt x="84" y="341"/>
                  </a:cubicBezTo>
                  <a:cubicBezTo>
                    <a:pt x="85" y="346"/>
                    <a:pt x="87" y="351"/>
                    <a:pt x="92" y="355"/>
                  </a:cubicBezTo>
                  <a:cubicBezTo>
                    <a:pt x="97" y="358"/>
                    <a:pt x="123" y="376"/>
                    <a:pt x="146" y="393"/>
                  </a:cubicBezTo>
                  <a:cubicBezTo>
                    <a:pt x="139" y="405"/>
                    <a:pt x="134" y="417"/>
                    <a:pt x="128" y="430"/>
                  </a:cubicBezTo>
                  <a:cubicBezTo>
                    <a:pt x="101" y="423"/>
                    <a:pt x="71" y="415"/>
                    <a:pt x="64" y="414"/>
                  </a:cubicBezTo>
                  <a:cubicBezTo>
                    <a:pt x="59" y="412"/>
                    <a:pt x="53" y="413"/>
                    <a:pt x="49" y="416"/>
                  </a:cubicBezTo>
                  <a:cubicBezTo>
                    <a:pt x="44" y="418"/>
                    <a:pt x="40" y="423"/>
                    <a:pt x="38" y="428"/>
                  </a:cubicBezTo>
                  <a:cubicBezTo>
                    <a:pt x="37" y="433"/>
                    <a:pt x="37" y="439"/>
                    <a:pt x="38" y="444"/>
                  </a:cubicBezTo>
                  <a:cubicBezTo>
                    <a:pt x="40" y="449"/>
                    <a:pt x="44" y="453"/>
                    <a:pt x="49" y="456"/>
                  </a:cubicBezTo>
                  <a:cubicBezTo>
                    <a:pt x="55" y="458"/>
                    <a:pt x="83" y="472"/>
                    <a:pt x="109" y="484"/>
                  </a:cubicBezTo>
                  <a:cubicBezTo>
                    <a:pt x="105" y="497"/>
                    <a:pt x="101" y="510"/>
                    <a:pt x="98" y="524"/>
                  </a:cubicBezTo>
                  <a:cubicBezTo>
                    <a:pt x="70" y="522"/>
                    <a:pt x="38" y="519"/>
                    <a:pt x="32" y="519"/>
                  </a:cubicBezTo>
                  <a:cubicBezTo>
                    <a:pt x="27" y="518"/>
                    <a:pt x="21" y="520"/>
                    <a:pt x="17" y="523"/>
                  </a:cubicBezTo>
                  <a:cubicBezTo>
                    <a:pt x="13" y="527"/>
                    <a:pt x="10" y="532"/>
                    <a:pt x="9" y="537"/>
                  </a:cubicBezTo>
                  <a:cubicBezTo>
                    <a:pt x="8" y="543"/>
                    <a:pt x="9" y="548"/>
                    <a:pt x="12" y="553"/>
                  </a:cubicBezTo>
                  <a:cubicBezTo>
                    <a:pt x="15" y="558"/>
                    <a:pt x="19" y="561"/>
                    <a:pt x="24" y="563"/>
                  </a:cubicBezTo>
                  <a:cubicBezTo>
                    <a:pt x="31" y="564"/>
                    <a:pt x="61" y="573"/>
                    <a:pt x="88" y="580"/>
                  </a:cubicBezTo>
                  <a:cubicBezTo>
                    <a:pt x="86" y="594"/>
                    <a:pt x="85" y="608"/>
                    <a:pt x="85" y="621"/>
                  </a:cubicBezTo>
                  <a:cubicBezTo>
                    <a:pt x="56" y="624"/>
                    <a:pt x="25" y="627"/>
                    <a:pt x="19" y="628"/>
                  </a:cubicBezTo>
                  <a:cubicBezTo>
                    <a:pt x="13" y="628"/>
                    <a:pt x="8" y="631"/>
                    <a:pt x="5" y="635"/>
                  </a:cubicBezTo>
                  <a:cubicBezTo>
                    <a:pt x="2" y="638"/>
                    <a:pt x="0" y="642"/>
                    <a:pt x="0" y="647"/>
                  </a:cubicBezTo>
                  <a:cubicBezTo>
                    <a:pt x="650" y="647"/>
                    <a:pt x="650" y="647"/>
                    <a:pt x="650" y="647"/>
                  </a:cubicBezTo>
                  <a:lnTo>
                    <a:pt x="650" y="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sz="2000" b="1" dirty="0">
                <a:solidFill>
                  <a:schemeClr val="bg1"/>
                </a:solidFill>
                <a:latin typeface="微软雅黑" pitchFamily="34" charset="-122"/>
                <a:ea typeface="微软雅黑" pitchFamily="34" charset="-122"/>
              </a:endParaRPr>
            </a:p>
          </p:txBody>
        </p:sp>
        <p:sp>
          <p:nvSpPr>
            <p:cNvPr id="47" name="Freeform 7"/>
            <p:cNvSpPr>
              <a:spLocks/>
            </p:cNvSpPr>
            <p:nvPr/>
          </p:nvSpPr>
          <p:spPr bwMode="auto">
            <a:xfrm>
              <a:off x="5125678" y="3863979"/>
              <a:ext cx="1528763" cy="1519238"/>
            </a:xfrm>
            <a:custGeom>
              <a:avLst/>
              <a:gdLst>
                <a:gd name="T0" fmla="*/ 648 w 650"/>
                <a:gd name="T1" fmla="*/ 646 h 646"/>
                <a:gd name="T2" fmla="*/ 625 w 650"/>
                <a:gd name="T3" fmla="*/ 626 h 646"/>
                <a:gd name="T4" fmla="*/ 578 w 650"/>
                <a:gd name="T5" fmla="*/ 557 h 646"/>
                <a:gd name="T6" fmla="*/ 551 w 650"/>
                <a:gd name="T7" fmla="*/ 633 h 646"/>
                <a:gd name="T8" fmla="*/ 521 w 650"/>
                <a:gd name="T9" fmla="*/ 628 h 646"/>
                <a:gd name="T10" fmla="*/ 522 w 650"/>
                <a:gd name="T11" fmla="*/ 547 h 646"/>
                <a:gd name="T12" fmla="*/ 454 w 650"/>
                <a:gd name="T13" fmla="*/ 596 h 646"/>
                <a:gd name="T14" fmla="*/ 426 w 650"/>
                <a:gd name="T15" fmla="*/ 607 h 646"/>
                <a:gd name="T16" fmla="*/ 411 w 650"/>
                <a:gd name="T17" fmla="*/ 581 h 646"/>
                <a:gd name="T18" fmla="*/ 391 w 650"/>
                <a:gd name="T19" fmla="*/ 499 h 646"/>
                <a:gd name="T20" fmla="*/ 339 w 650"/>
                <a:gd name="T21" fmla="*/ 561 h 646"/>
                <a:gd name="T22" fmla="*/ 313 w 650"/>
                <a:gd name="T23" fmla="*/ 547 h 646"/>
                <a:gd name="T24" fmla="*/ 341 w 650"/>
                <a:gd name="T25" fmla="*/ 470 h 646"/>
                <a:gd name="T26" fmla="*/ 261 w 650"/>
                <a:gd name="T27" fmla="*/ 493 h 646"/>
                <a:gd name="T28" fmla="*/ 231 w 650"/>
                <a:gd name="T29" fmla="*/ 494 h 646"/>
                <a:gd name="T30" fmla="*/ 226 w 650"/>
                <a:gd name="T31" fmla="*/ 465 h 646"/>
                <a:gd name="T32" fmla="*/ 235 w 650"/>
                <a:gd name="T33" fmla="*/ 381 h 646"/>
                <a:gd name="T34" fmla="*/ 165 w 650"/>
                <a:gd name="T35" fmla="*/ 422 h 646"/>
                <a:gd name="T36" fmla="*/ 146 w 650"/>
                <a:gd name="T37" fmla="*/ 399 h 646"/>
                <a:gd name="T38" fmla="*/ 198 w 650"/>
                <a:gd name="T39" fmla="*/ 337 h 646"/>
                <a:gd name="T40" fmla="*/ 114 w 650"/>
                <a:gd name="T41" fmla="*/ 331 h 646"/>
                <a:gd name="T42" fmla="*/ 86 w 650"/>
                <a:gd name="T43" fmla="*/ 321 h 646"/>
                <a:gd name="T44" fmla="*/ 92 w 650"/>
                <a:gd name="T45" fmla="*/ 292 h 646"/>
                <a:gd name="T46" fmla="*/ 128 w 650"/>
                <a:gd name="T47" fmla="*/ 216 h 646"/>
                <a:gd name="T48" fmla="*/ 49 w 650"/>
                <a:gd name="T49" fmla="*/ 230 h 646"/>
                <a:gd name="T50" fmla="*/ 38 w 650"/>
                <a:gd name="T51" fmla="*/ 202 h 646"/>
                <a:gd name="T52" fmla="*/ 109 w 650"/>
                <a:gd name="T53" fmla="*/ 162 h 646"/>
                <a:gd name="T54" fmla="*/ 32 w 650"/>
                <a:gd name="T55" fmla="*/ 128 h 646"/>
                <a:gd name="T56" fmla="*/ 9 w 650"/>
                <a:gd name="T57" fmla="*/ 109 h 646"/>
                <a:gd name="T58" fmla="*/ 24 w 650"/>
                <a:gd name="T59" fmla="*/ 84 h 646"/>
                <a:gd name="T60" fmla="*/ 85 w 650"/>
                <a:gd name="T61" fmla="*/ 25 h 646"/>
                <a:gd name="T62" fmla="*/ 5 w 650"/>
                <a:gd name="T63" fmla="*/ 11 h 646"/>
                <a:gd name="T64" fmla="*/ 650 w 650"/>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646">
                  <a:moveTo>
                    <a:pt x="650" y="646"/>
                  </a:moveTo>
                  <a:cubicBezTo>
                    <a:pt x="649" y="646"/>
                    <a:pt x="649" y="646"/>
                    <a:pt x="648" y="646"/>
                  </a:cubicBezTo>
                  <a:cubicBezTo>
                    <a:pt x="642" y="646"/>
                    <a:pt x="637" y="644"/>
                    <a:pt x="633" y="640"/>
                  </a:cubicBezTo>
                  <a:cubicBezTo>
                    <a:pt x="629" y="637"/>
                    <a:pt x="626" y="632"/>
                    <a:pt x="625" y="626"/>
                  </a:cubicBezTo>
                  <a:cubicBezTo>
                    <a:pt x="625" y="620"/>
                    <a:pt x="622" y="589"/>
                    <a:pt x="619" y="560"/>
                  </a:cubicBezTo>
                  <a:cubicBezTo>
                    <a:pt x="605" y="560"/>
                    <a:pt x="592" y="558"/>
                    <a:pt x="578" y="557"/>
                  </a:cubicBezTo>
                  <a:cubicBezTo>
                    <a:pt x="571" y="584"/>
                    <a:pt x="562" y="614"/>
                    <a:pt x="561" y="621"/>
                  </a:cubicBezTo>
                  <a:cubicBezTo>
                    <a:pt x="559" y="626"/>
                    <a:pt x="555" y="630"/>
                    <a:pt x="551" y="633"/>
                  </a:cubicBezTo>
                  <a:cubicBezTo>
                    <a:pt x="546" y="636"/>
                    <a:pt x="541" y="637"/>
                    <a:pt x="535" y="636"/>
                  </a:cubicBezTo>
                  <a:cubicBezTo>
                    <a:pt x="530" y="635"/>
                    <a:pt x="525" y="632"/>
                    <a:pt x="521" y="628"/>
                  </a:cubicBezTo>
                  <a:cubicBezTo>
                    <a:pt x="518" y="624"/>
                    <a:pt x="516" y="619"/>
                    <a:pt x="517" y="613"/>
                  </a:cubicBezTo>
                  <a:cubicBezTo>
                    <a:pt x="517" y="607"/>
                    <a:pt x="519" y="575"/>
                    <a:pt x="522" y="547"/>
                  </a:cubicBezTo>
                  <a:cubicBezTo>
                    <a:pt x="508" y="544"/>
                    <a:pt x="495" y="540"/>
                    <a:pt x="482" y="536"/>
                  </a:cubicBezTo>
                  <a:cubicBezTo>
                    <a:pt x="470" y="562"/>
                    <a:pt x="456" y="590"/>
                    <a:pt x="454" y="596"/>
                  </a:cubicBezTo>
                  <a:cubicBezTo>
                    <a:pt x="451" y="601"/>
                    <a:pt x="447" y="605"/>
                    <a:pt x="442" y="607"/>
                  </a:cubicBezTo>
                  <a:cubicBezTo>
                    <a:pt x="437" y="608"/>
                    <a:pt x="431" y="608"/>
                    <a:pt x="426" y="607"/>
                  </a:cubicBezTo>
                  <a:cubicBezTo>
                    <a:pt x="421" y="605"/>
                    <a:pt x="417" y="601"/>
                    <a:pt x="414" y="596"/>
                  </a:cubicBezTo>
                  <a:cubicBezTo>
                    <a:pt x="411" y="592"/>
                    <a:pt x="410" y="586"/>
                    <a:pt x="411" y="581"/>
                  </a:cubicBezTo>
                  <a:cubicBezTo>
                    <a:pt x="413" y="574"/>
                    <a:pt x="421" y="544"/>
                    <a:pt x="428" y="517"/>
                  </a:cubicBezTo>
                  <a:cubicBezTo>
                    <a:pt x="416" y="511"/>
                    <a:pt x="403" y="505"/>
                    <a:pt x="391" y="499"/>
                  </a:cubicBezTo>
                  <a:cubicBezTo>
                    <a:pt x="375" y="522"/>
                    <a:pt x="356" y="548"/>
                    <a:pt x="353" y="553"/>
                  </a:cubicBezTo>
                  <a:cubicBezTo>
                    <a:pt x="349" y="558"/>
                    <a:pt x="344" y="560"/>
                    <a:pt x="339" y="561"/>
                  </a:cubicBezTo>
                  <a:cubicBezTo>
                    <a:pt x="334" y="562"/>
                    <a:pt x="328" y="562"/>
                    <a:pt x="323" y="559"/>
                  </a:cubicBezTo>
                  <a:cubicBezTo>
                    <a:pt x="319" y="556"/>
                    <a:pt x="315" y="552"/>
                    <a:pt x="313" y="547"/>
                  </a:cubicBezTo>
                  <a:cubicBezTo>
                    <a:pt x="312" y="542"/>
                    <a:pt x="311" y="536"/>
                    <a:pt x="314" y="531"/>
                  </a:cubicBezTo>
                  <a:cubicBezTo>
                    <a:pt x="317" y="525"/>
                    <a:pt x="330" y="496"/>
                    <a:pt x="341" y="470"/>
                  </a:cubicBezTo>
                  <a:cubicBezTo>
                    <a:pt x="330" y="463"/>
                    <a:pt x="319" y="455"/>
                    <a:pt x="308" y="447"/>
                  </a:cubicBezTo>
                  <a:cubicBezTo>
                    <a:pt x="287" y="467"/>
                    <a:pt x="265" y="489"/>
                    <a:pt x="261" y="493"/>
                  </a:cubicBezTo>
                  <a:cubicBezTo>
                    <a:pt x="257" y="497"/>
                    <a:pt x="251" y="499"/>
                    <a:pt x="246" y="499"/>
                  </a:cubicBezTo>
                  <a:cubicBezTo>
                    <a:pt x="241" y="499"/>
                    <a:pt x="235" y="497"/>
                    <a:pt x="231" y="494"/>
                  </a:cubicBezTo>
                  <a:cubicBezTo>
                    <a:pt x="227" y="490"/>
                    <a:pt x="224" y="485"/>
                    <a:pt x="223" y="480"/>
                  </a:cubicBezTo>
                  <a:cubicBezTo>
                    <a:pt x="222" y="475"/>
                    <a:pt x="223" y="469"/>
                    <a:pt x="226" y="465"/>
                  </a:cubicBezTo>
                  <a:cubicBezTo>
                    <a:pt x="230" y="459"/>
                    <a:pt x="248" y="433"/>
                    <a:pt x="264" y="410"/>
                  </a:cubicBezTo>
                  <a:cubicBezTo>
                    <a:pt x="254" y="400"/>
                    <a:pt x="244" y="391"/>
                    <a:pt x="235" y="381"/>
                  </a:cubicBezTo>
                  <a:cubicBezTo>
                    <a:pt x="211" y="397"/>
                    <a:pt x="186" y="415"/>
                    <a:pt x="180" y="418"/>
                  </a:cubicBezTo>
                  <a:cubicBezTo>
                    <a:pt x="176" y="422"/>
                    <a:pt x="170" y="423"/>
                    <a:pt x="165" y="422"/>
                  </a:cubicBezTo>
                  <a:cubicBezTo>
                    <a:pt x="160" y="421"/>
                    <a:pt x="155" y="418"/>
                    <a:pt x="151" y="414"/>
                  </a:cubicBezTo>
                  <a:cubicBezTo>
                    <a:pt x="147" y="409"/>
                    <a:pt x="146" y="404"/>
                    <a:pt x="146" y="399"/>
                  </a:cubicBezTo>
                  <a:cubicBezTo>
                    <a:pt x="146" y="394"/>
                    <a:pt x="148" y="388"/>
                    <a:pt x="151" y="384"/>
                  </a:cubicBezTo>
                  <a:cubicBezTo>
                    <a:pt x="156" y="379"/>
                    <a:pt x="178" y="357"/>
                    <a:pt x="198" y="337"/>
                  </a:cubicBezTo>
                  <a:cubicBezTo>
                    <a:pt x="190" y="326"/>
                    <a:pt x="182" y="315"/>
                    <a:pt x="174" y="303"/>
                  </a:cubicBezTo>
                  <a:cubicBezTo>
                    <a:pt x="149" y="315"/>
                    <a:pt x="120" y="328"/>
                    <a:pt x="114" y="331"/>
                  </a:cubicBezTo>
                  <a:cubicBezTo>
                    <a:pt x="109" y="333"/>
                    <a:pt x="103" y="333"/>
                    <a:pt x="98" y="331"/>
                  </a:cubicBezTo>
                  <a:cubicBezTo>
                    <a:pt x="93" y="329"/>
                    <a:pt x="89" y="326"/>
                    <a:pt x="86" y="321"/>
                  </a:cubicBezTo>
                  <a:cubicBezTo>
                    <a:pt x="83" y="316"/>
                    <a:pt x="83" y="311"/>
                    <a:pt x="84" y="305"/>
                  </a:cubicBezTo>
                  <a:cubicBezTo>
                    <a:pt x="85" y="300"/>
                    <a:pt x="87" y="295"/>
                    <a:pt x="92" y="292"/>
                  </a:cubicBezTo>
                  <a:cubicBezTo>
                    <a:pt x="97" y="288"/>
                    <a:pt x="123" y="270"/>
                    <a:pt x="146" y="253"/>
                  </a:cubicBezTo>
                  <a:cubicBezTo>
                    <a:pt x="139" y="241"/>
                    <a:pt x="134" y="229"/>
                    <a:pt x="128" y="216"/>
                  </a:cubicBezTo>
                  <a:cubicBezTo>
                    <a:pt x="101" y="223"/>
                    <a:pt x="71" y="231"/>
                    <a:pt x="64" y="233"/>
                  </a:cubicBezTo>
                  <a:cubicBezTo>
                    <a:pt x="59" y="234"/>
                    <a:pt x="53" y="233"/>
                    <a:pt x="49" y="230"/>
                  </a:cubicBezTo>
                  <a:cubicBezTo>
                    <a:pt x="44" y="228"/>
                    <a:pt x="40" y="224"/>
                    <a:pt x="38" y="218"/>
                  </a:cubicBezTo>
                  <a:cubicBezTo>
                    <a:pt x="37" y="213"/>
                    <a:pt x="37" y="207"/>
                    <a:pt x="38" y="202"/>
                  </a:cubicBezTo>
                  <a:cubicBezTo>
                    <a:pt x="40" y="198"/>
                    <a:pt x="44" y="193"/>
                    <a:pt x="49" y="191"/>
                  </a:cubicBezTo>
                  <a:cubicBezTo>
                    <a:pt x="55" y="188"/>
                    <a:pt x="83" y="174"/>
                    <a:pt x="109" y="162"/>
                  </a:cubicBezTo>
                  <a:cubicBezTo>
                    <a:pt x="105" y="149"/>
                    <a:pt x="101" y="136"/>
                    <a:pt x="98" y="122"/>
                  </a:cubicBezTo>
                  <a:cubicBezTo>
                    <a:pt x="70" y="125"/>
                    <a:pt x="38" y="127"/>
                    <a:pt x="32" y="128"/>
                  </a:cubicBezTo>
                  <a:cubicBezTo>
                    <a:pt x="27" y="128"/>
                    <a:pt x="21" y="126"/>
                    <a:pt x="17" y="123"/>
                  </a:cubicBezTo>
                  <a:cubicBezTo>
                    <a:pt x="13" y="119"/>
                    <a:pt x="10" y="115"/>
                    <a:pt x="9" y="109"/>
                  </a:cubicBezTo>
                  <a:cubicBezTo>
                    <a:pt x="8" y="103"/>
                    <a:pt x="9" y="98"/>
                    <a:pt x="12" y="93"/>
                  </a:cubicBezTo>
                  <a:cubicBezTo>
                    <a:pt x="15" y="89"/>
                    <a:pt x="19" y="85"/>
                    <a:pt x="24" y="84"/>
                  </a:cubicBezTo>
                  <a:cubicBezTo>
                    <a:pt x="31" y="82"/>
                    <a:pt x="61" y="73"/>
                    <a:pt x="88" y="66"/>
                  </a:cubicBezTo>
                  <a:cubicBezTo>
                    <a:pt x="86" y="52"/>
                    <a:pt x="85" y="39"/>
                    <a:pt x="85" y="25"/>
                  </a:cubicBezTo>
                  <a:cubicBezTo>
                    <a:pt x="56" y="22"/>
                    <a:pt x="25" y="19"/>
                    <a:pt x="19" y="19"/>
                  </a:cubicBezTo>
                  <a:cubicBezTo>
                    <a:pt x="13" y="18"/>
                    <a:pt x="8" y="15"/>
                    <a:pt x="5" y="11"/>
                  </a:cubicBezTo>
                  <a:cubicBezTo>
                    <a:pt x="2" y="8"/>
                    <a:pt x="0" y="4"/>
                    <a:pt x="0" y="0"/>
                  </a:cubicBezTo>
                  <a:cubicBezTo>
                    <a:pt x="650" y="0"/>
                    <a:pt x="650" y="0"/>
                    <a:pt x="650" y="0"/>
                  </a:cubicBezTo>
                  <a:lnTo>
                    <a:pt x="650" y="64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sz="2000" b="1" dirty="0">
                <a:solidFill>
                  <a:schemeClr val="bg1"/>
                </a:solidFill>
                <a:latin typeface="微软雅黑" pitchFamily="34" charset="-122"/>
                <a:ea typeface="微软雅黑" pitchFamily="34" charset="-122"/>
              </a:endParaRPr>
            </a:p>
          </p:txBody>
        </p:sp>
        <p:sp>
          <p:nvSpPr>
            <p:cNvPr id="48" name="Freeform 8"/>
            <p:cNvSpPr>
              <a:spLocks/>
            </p:cNvSpPr>
            <p:nvPr/>
          </p:nvSpPr>
          <p:spPr bwMode="auto">
            <a:xfrm>
              <a:off x="6649678" y="2347916"/>
              <a:ext cx="1530350" cy="1520825"/>
            </a:xfrm>
            <a:custGeom>
              <a:avLst/>
              <a:gdLst>
                <a:gd name="T0" fmla="*/ 3 w 651"/>
                <a:gd name="T1" fmla="*/ 0 h 647"/>
                <a:gd name="T2" fmla="*/ 25 w 651"/>
                <a:gd name="T3" fmla="*/ 20 h 647"/>
                <a:gd name="T4" fmla="*/ 72 w 651"/>
                <a:gd name="T5" fmla="*/ 89 h 647"/>
                <a:gd name="T6" fmla="*/ 100 w 651"/>
                <a:gd name="T7" fmla="*/ 13 h 647"/>
                <a:gd name="T8" fmla="*/ 129 w 651"/>
                <a:gd name="T9" fmla="*/ 18 h 647"/>
                <a:gd name="T10" fmla="*/ 129 w 651"/>
                <a:gd name="T11" fmla="*/ 99 h 647"/>
                <a:gd name="T12" fmla="*/ 197 w 651"/>
                <a:gd name="T13" fmla="*/ 50 h 647"/>
                <a:gd name="T14" fmla="*/ 224 w 651"/>
                <a:gd name="T15" fmla="*/ 40 h 647"/>
                <a:gd name="T16" fmla="*/ 239 w 651"/>
                <a:gd name="T17" fmla="*/ 66 h 647"/>
                <a:gd name="T18" fmla="*/ 259 w 651"/>
                <a:gd name="T19" fmla="*/ 147 h 647"/>
                <a:gd name="T20" fmla="*/ 311 w 651"/>
                <a:gd name="T21" fmla="*/ 85 h 647"/>
                <a:gd name="T22" fmla="*/ 337 w 651"/>
                <a:gd name="T23" fmla="*/ 100 h 647"/>
                <a:gd name="T24" fmla="*/ 309 w 651"/>
                <a:gd name="T25" fmla="*/ 176 h 647"/>
                <a:gd name="T26" fmla="*/ 390 w 651"/>
                <a:gd name="T27" fmla="*/ 153 h 647"/>
                <a:gd name="T28" fmla="*/ 419 w 651"/>
                <a:gd name="T29" fmla="*/ 153 h 647"/>
                <a:gd name="T30" fmla="*/ 424 w 651"/>
                <a:gd name="T31" fmla="*/ 182 h 647"/>
                <a:gd name="T32" fmla="*/ 416 w 651"/>
                <a:gd name="T33" fmla="*/ 266 h 647"/>
                <a:gd name="T34" fmla="*/ 486 w 651"/>
                <a:gd name="T35" fmla="*/ 225 h 647"/>
                <a:gd name="T36" fmla="*/ 505 w 651"/>
                <a:gd name="T37" fmla="*/ 248 h 647"/>
                <a:gd name="T38" fmla="*/ 452 w 651"/>
                <a:gd name="T39" fmla="*/ 309 h 647"/>
                <a:gd name="T40" fmla="*/ 536 w 651"/>
                <a:gd name="T41" fmla="*/ 316 h 647"/>
                <a:gd name="T42" fmla="*/ 564 w 651"/>
                <a:gd name="T43" fmla="*/ 325 h 647"/>
                <a:gd name="T44" fmla="*/ 558 w 651"/>
                <a:gd name="T45" fmla="*/ 355 h 647"/>
                <a:gd name="T46" fmla="*/ 522 w 651"/>
                <a:gd name="T47" fmla="*/ 430 h 647"/>
                <a:gd name="T48" fmla="*/ 602 w 651"/>
                <a:gd name="T49" fmla="*/ 416 h 647"/>
                <a:gd name="T50" fmla="*/ 612 w 651"/>
                <a:gd name="T51" fmla="*/ 444 h 647"/>
                <a:gd name="T52" fmla="*/ 542 w 651"/>
                <a:gd name="T53" fmla="*/ 484 h 647"/>
                <a:gd name="T54" fmla="*/ 618 w 651"/>
                <a:gd name="T55" fmla="*/ 519 h 647"/>
                <a:gd name="T56" fmla="*/ 641 w 651"/>
                <a:gd name="T57" fmla="*/ 537 h 647"/>
                <a:gd name="T58" fmla="*/ 626 w 651"/>
                <a:gd name="T59" fmla="*/ 563 h 647"/>
                <a:gd name="T60" fmla="*/ 566 w 651"/>
                <a:gd name="T61" fmla="*/ 621 h 647"/>
                <a:gd name="T62" fmla="*/ 646 w 651"/>
                <a:gd name="T63" fmla="*/ 635 h 647"/>
                <a:gd name="T64" fmla="*/ 0 w 651"/>
                <a:gd name="T65"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47">
                  <a:moveTo>
                    <a:pt x="0" y="1"/>
                  </a:moveTo>
                  <a:cubicBezTo>
                    <a:pt x="1" y="0"/>
                    <a:pt x="2" y="0"/>
                    <a:pt x="3" y="0"/>
                  </a:cubicBezTo>
                  <a:cubicBezTo>
                    <a:pt x="8" y="0"/>
                    <a:pt x="13" y="3"/>
                    <a:pt x="18" y="6"/>
                  </a:cubicBezTo>
                  <a:cubicBezTo>
                    <a:pt x="22" y="9"/>
                    <a:pt x="24" y="14"/>
                    <a:pt x="25" y="20"/>
                  </a:cubicBezTo>
                  <a:cubicBezTo>
                    <a:pt x="26" y="26"/>
                    <a:pt x="29" y="58"/>
                    <a:pt x="31" y="86"/>
                  </a:cubicBezTo>
                  <a:cubicBezTo>
                    <a:pt x="45" y="87"/>
                    <a:pt x="59" y="88"/>
                    <a:pt x="72" y="89"/>
                  </a:cubicBezTo>
                  <a:cubicBezTo>
                    <a:pt x="80" y="62"/>
                    <a:pt x="88" y="32"/>
                    <a:pt x="90" y="26"/>
                  </a:cubicBezTo>
                  <a:cubicBezTo>
                    <a:pt x="91" y="20"/>
                    <a:pt x="95" y="16"/>
                    <a:pt x="100" y="13"/>
                  </a:cubicBezTo>
                  <a:cubicBezTo>
                    <a:pt x="104" y="11"/>
                    <a:pt x="110" y="9"/>
                    <a:pt x="115" y="10"/>
                  </a:cubicBezTo>
                  <a:cubicBezTo>
                    <a:pt x="121" y="11"/>
                    <a:pt x="125" y="14"/>
                    <a:pt x="129" y="18"/>
                  </a:cubicBezTo>
                  <a:cubicBezTo>
                    <a:pt x="132" y="23"/>
                    <a:pt x="134" y="28"/>
                    <a:pt x="134" y="33"/>
                  </a:cubicBezTo>
                  <a:cubicBezTo>
                    <a:pt x="133" y="40"/>
                    <a:pt x="131" y="71"/>
                    <a:pt x="129" y="99"/>
                  </a:cubicBezTo>
                  <a:cubicBezTo>
                    <a:pt x="142" y="102"/>
                    <a:pt x="155" y="106"/>
                    <a:pt x="168" y="110"/>
                  </a:cubicBezTo>
                  <a:cubicBezTo>
                    <a:pt x="180" y="84"/>
                    <a:pt x="194" y="56"/>
                    <a:pt x="197" y="50"/>
                  </a:cubicBezTo>
                  <a:cubicBezTo>
                    <a:pt x="199" y="45"/>
                    <a:pt x="203" y="42"/>
                    <a:pt x="208" y="40"/>
                  </a:cubicBezTo>
                  <a:cubicBezTo>
                    <a:pt x="214" y="38"/>
                    <a:pt x="219" y="38"/>
                    <a:pt x="224" y="40"/>
                  </a:cubicBezTo>
                  <a:cubicBezTo>
                    <a:pt x="230" y="42"/>
                    <a:pt x="234" y="45"/>
                    <a:pt x="236" y="50"/>
                  </a:cubicBezTo>
                  <a:cubicBezTo>
                    <a:pt x="239" y="55"/>
                    <a:pt x="240" y="60"/>
                    <a:pt x="239" y="66"/>
                  </a:cubicBezTo>
                  <a:cubicBezTo>
                    <a:pt x="237" y="72"/>
                    <a:pt x="229" y="102"/>
                    <a:pt x="222" y="130"/>
                  </a:cubicBezTo>
                  <a:cubicBezTo>
                    <a:pt x="235" y="135"/>
                    <a:pt x="247" y="141"/>
                    <a:pt x="259" y="147"/>
                  </a:cubicBezTo>
                  <a:cubicBezTo>
                    <a:pt x="276" y="124"/>
                    <a:pt x="294" y="98"/>
                    <a:pt x="298" y="93"/>
                  </a:cubicBezTo>
                  <a:cubicBezTo>
                    <a:pt x="301" y="89"/>
                    <a:pt x="306" y="86"/>
                    <a:pt x="311" y="85"/>
                  </a:cubicBezTo>
                  <a:cubicBezTo>
                    <a:pt x="316" y="84"/>
                    <a:pt x="322" y="85"/>
                    <a:pt x="327" y="88"/>
                  </a:cubicBezTo>
                  <a:cubicBezTo>
                    <a:pt x="332" y="90"/>
                    <a:pt x="335" y="95"/>
                    <a:pt x="337" y="100"/>
                  </a:cubicBezTo>
                  <a:cubicBezTo>
                    <a:pt x="339" y="105"/>
                    <a:pt x="339" y="110"/>
                    <a:pt x="336" y="116"/>
                  </a:cubicBezTo>
                  <a:cubicBezTo>
                    <a:pt x="334" y="121"/>
                    <a:pt x="321" y="150"/>
                    <a:pt x="309" y="176"/>
                  </a:cubicBezTo>
                  <a:cubicBezTo>
                    <a:pt x="321" y="183"/>
                    <a:pt x="332" y="191"/>
                    <a:pt x="343" y="200"/>
                  </a:cubicBezTo>
                  <a:cubicBezTo>
                    <a:pt x="363" y="180"/>
                    <a:pt x="385" y="157"/>
                    <a:pt x="390" y="153"/>
                  </a:cubicBezTo>
                  <a:cubicBezTo>
                    <a:pt x="394" y="149"/>
                    <a:pt x="399" y="147"/>
                    <a:pt x="404" y="147"/>
                  </a:cubicBezTo>
                  <a:cubicBezTo>
                    <a:pt x="410" y="147"/>
                    <a:pt x="415" y="149"/>
                    <a:pt x="419" y="153"/>
                  </a:cubicBezTo>
                  <a:cubicBezTo>
                    <a:pt x="424" y="156"/>
                    <a:pt x="426" y="161"/>
                    <a:pt x="427" y="166"/>
                  </a:cubicBezTo>
                  <a:cubicBezTo>
                    <a:pt x="428" y="172"/>
                    <a:pt x="427" y="177"/>
                    <a:pt x="424" y="182"/>
                  </a:cubicBezTo>
                  <a:cubicBezTo>
                    <a:pt x="420" y="187"/>
                    <a:pt x="403" y="213"/>
                    <a:pt x="386" y="237"/>
                  </a:cubicBezTo>
                  <a:cubicBezTo>
                    <a:pt x="397" y="246"/>
                    <a:pt x="406" y="255"/>
                    <a:pt x="416" y="266"/>
                  </a:cubicBezTo>
                  <a:cubicBezTo>
                    <a:pt x="439" y="249"/>
                    <a:pt x="465" y="231"/>
                    <a:pt x="470" y="228"/>
                  </a:cubicBezTo>
                  <a:cubicBezTo>
                    <a:pt x="475" y="225"/>
                    <a:pt x="480" y="224"/>
                    <a:pt x="486" y="225"/>
                  </a:cubicBezTo>
                  <a:cubicBezTo>
                    <a:pt x="491" y="225"/>
                    <a:pt x="496" y="228"/>
                    <a:pt x="499" y="232"/>
                  </a:cubicBezTo>
                  <a:cubicBezTo>
                    <a:pt x="503" y="237"/>
                    <a:pt x="505" y="242"/>
                    <a:pt x="505" y="248"/>
                  </a:cubicBezTo>
                  <a:cubicBezTo>
                    <a:pt x="505" y="253"/>
                    <a:pt x="503" y="258"/>
                    <a:pt x="499" y="262"/>
                  </a:cubicBezTo>
                  <a:cubicBezTo>
                    <a:pt x="494" y="267"/>
                    <a:pt x="472" y="289"/>
                    <a:pt x="452" y="309"/>
                  </a:cubicBezTo>
                  <a:cubicBezTo>
                    <a:pt x="461" y="320"/>
                    <a:pt x="469" y="332"/>
                    <a:pt x="476" y="343"/>
                  </a:cubicBezTo>
                  <a:cubicBezTo>
                    <a:pt x="502" y="331"/>
                    <a:pt x="530" y="318"/>
                    <a:pt x="536" y="316"/>
                  </a:cubicBezTo>
                  <a:cubicBezTo>
                    <a:pt x="541" y="313"/>
                    <a:pt x="547" y="313"/>
                    <a:pt x="552" y="315"/>
                  </a:cubicBezTo>
                  <a:cubicBezTo>
                    <a:pt x="557" y="317"/>
                    <a:pt x="561" y="320"/>
                    <a:pt x="564" y="325"/>
                  </a:cubicBezTo>
                  <a:cubicBezTo>
                    <a:pt x="567" y="330"/>
                    <a:pt x="568" y="336"/>
                    <a:pt x="567" y="341"/>
                  </a:cubicBezTo>
                  <a:cubicBezTo>
                    <a:pt x="566" y="346"/>
                    <a:pt x="563" y="351"/>
                    <a:pt x="558" y="355"/>
                  </a:cubicBezTo>
                  <a:cubicBezTo>
                    <a:pt x="553" y="358"/>
                    <a:pt x="528" y="376"/>
                    <a:pt x="505" y="393"/>
                  </a:cubicBezTo>
                  <a:cubicBezTo>
                    <a:pt x="511" y="405"/>
                    <a:pt x="517" y="417"/>
                    <a:pt x="522" y="430"/>
                  </a:cubicBezTo>
                  <a:cubicBezTo>
                    <a:pt x="549" y="423"/>
                    <a:pt x="580" y="415"/>
                    <a:pt x="586" y="414"/>
                  </a:cubicBezTo>
                  <a:cubicBezTo>
                    <a:pt x="591" y="412"/>
                    <a:pt x="597" y="413"/>
                    <a:pt x="602" y="416"/>
                  </a:cubicBezTo>
                  <a:cubicBezTo>
                    <a:pt x="606" y="418"/>
                    <a:pt x="610" y="423"/>
                    <a:pt x="612" y="428"/>
                  </a:cubicBezTo>
                  <a:cubicBezTo>
                    <a:pt x="614" y="433"/>
                    <a:pt x="614" y="439"/>
                    <a:pt x="612" y="444"/>
                  </a:cubicBezTo>
                  <a:cubicBezTo>
                    <a:pt x="610" y="449"/>
                    <a:pt x="606" y="453"/>
                    <a:pt x="601" y="456"/>
                  </a:cubicBezTo>
                  <a:cubicBezTo>
                    <a:pt x="595" y="458"/>
                    <a:pt x="567" y="472"/>
                    <a:pt x="542" y="484"/>
                  </a:cubicBezTo>
                  <a:cubicBezTo>
                    <a:pt x="546" y="497"/>
                    <a:pt x="549" y="510"/>
                    <a:pt x="552" y="524"/>
                  </a:cubicBezTo>
                  <a:cubicBezTo>
                    <a:pt x="581" y="522"/>
                    <a:pt x="612" y="519"/>
                    <a:pt x="618" y="519"/>
                  </a:cubicBezTo>
                  <a:cubicBezTo>
                    <a:pt x="624" y="518"/>
                    <a:pt x="629" y="520"/>
                    <a:pt x="633" y="523"/>
                  </a:cubicBezTo>
                  <a:cubicBezTo>
                    <a:pt x="637" y="527"/>
                    <a:pt x="640" y="532"/>
                    <a:pt x="641" y="537"/>
                  </a:cubicBezTo>
                  <a:cubicBezTo>
                    <a:pt x="642" y="543"/>
                    <a:pt x="641" y="548"/>
                    <a:pt x="638" y="553"/>
                  </a:cubicBezTo>
                  <a:cubicBezTo>
                    <a:pt x="636" y="558"/>
                    <a:pt x="631" y="561"/>
                    <a:pt x="626" y="563"/>
                  </a:cubicBezTo>
                  <a:cubicBezTo>
                    <a:pt x="620" y="564"/>
                    <a:pt x="589" y="573"/>
                    <a:pt x="562" y="580"/>
                  </a:cubicBezTo>
                  <a:cubicBezTo>
                    <a:pt x="564" y="594"/>
                    <a:pt x="565" y="608"/>
                    <a:pt x="566" y="621"/>
                  </a:cubicBezTo>
                  <a:cubicBezTo>
                    <a:pt x="594" y="624"/>
                    <a:pt x="625" y="627"/>
                    <a:pt x="632" y="628"/>
                  </a:cubicBezTo>
                  <a:cubicBezTo>
                    <a:pt x="637" y="628"/>
                    <a:pt x="642" y="631"/>
                    <a:pt x="646" y="635"/>
                  </a:cubicBezTo>
                  <a:cubicBezTo>
                    <a:pt x="648" y="638"/>
                    <a:pt x="650" y="642"/>
                    <a:pt x="651" y="647"/>
                  </a:cubicBezTo>
                  <a:cubicBezTo>
                    <a:pt x="0" y="647"/>
                    <a:pt x="0" y="647"/>
                    <a:pt x="0" y="647"/>
                  </a:cubicBezTo>
                  <a:lnTo>
                    <a:pt x="0" y="1"/>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sz="2000" b="1" dirty="0">
                <a:solidFill>
                  <a:schemeClr val="bg1"/>
                </a:solidFill>
                <a:latin typeface="微软雅黑" pitchFamily="34" charset="-122"/>
                <a:ea typeface="微软雅黑" pitchFamily="34" charset="-122"/>
              </a:endParaRPr>
            </a:p>
          </p:txBody>
        </p:sp>
        <p:sp>
          <p:nvSpPr>
            <p:cNvPr id="49" name="Freeform 9"/>
            <p:cNvSpPr>
              <a:spLocks/>
            </p:cNvSpPr>
            <p:nvPr/>
          </p:nvSpPr>
          <p:spPr bwMode="auto">
            <a:xfrm>
              <a:off x="6649678" y="3863979"/>
              <a:ext cx="1530350" cy="1519238"/>
            </a:xfrm>
            <a:custGeom>
              <a:avLst/>
              <a:gdLst>
                <a:gd name="T0" fmla="*/ 3 w 651"/>
                <a:gd name="T1" fmla="*/ 646 h 646"/>
                <a:gd name="T2" fmla="*/ 25 w 651"/>
                <a:gd name="T3" fmla="*/ 626 h 646"/>
                <a:gd name="T4" fmla="*/ 72 w 651"/>
                <a:gd name="T5" fmla="*/ 557 h 646"/>
                <a:gd name="T6" fmla="*/ 100 w 651"/>
                <a:gd name="T7" fmla="*/ 633 h 646"/>
                <a:gd name="T8" fmla="*/ 129 w 651"/>
                <a:gd name="T9" fmla="*/ 628 h 646"/>
                <a:gd name="T10" fmla="*/ 129 w 651"/>
                <a:gd name="T11" fmla="*/ 547 h 646"/>
                <a:gd name="T12" fmla="*/ 197 w 651"/>
                <a:gd name="T13" fmla="*/ 596 h 646"/>
                <a:gd name="T14" fmla="*/ 224 w 651"/>
                <a:gd name="T15" fmla="*/ 607 h 646"/>
                <a:gd name="T16" fmla="*/ 239 w 651"/>
                <a:gd name="T17" fmla="*/ 581 h 646"/>
                <a:gd name="T18" fmla="*/ 259 w 651"/>
                <a:gd name="T19" fmla="*/ 499 h 646"/>
                <a:gd name="T20" fmla="*/ 311 w 651"/>
                <a:gd name="T21" fmla="*/ 561 h 646"/>
                <a:gd name="T22" fmla="*/ 337 w 651"/>
                <a:gd name="T23" fmla="*/ 547 h 646"/>
                <a:gd name="T24" fmla="*/ 309 w 651"/>
                <a:gd name="T25" fmla="*/ 470 h 646"/>
                <a:gd name="T26" fmla="*/ 390 w 651"/>
                <a:gd name="T27" fmla="*/ 493 h 646"/>
                <a:gd name="T28" fmla="*/ 419 w 651"/>
                <a:gd name="T29" fmla="*/ 494 h 646"/>
                <a:gd name="T30" fmla="*/ 424 w 651"/>
                <a:gd name="T31" fmla="*/ 465 h 646"/>
                <a:gd name="T32" fmla="*/ 416 w 651"/>
                <a:gd name="T33" fmla="*/ 381 h 646"/>
                <a:gd name="T34" fmla="*/ 486 w 651"/>
                <a:gd name="T35" fmla="*/ 422 h 646"/>
                <a:gd name="T36" fmla="*/ 505 w 651"/>
                <a:gd name="T37" fmla="*/ 399 h 646"/>
                <a:gd name="T38" fmla="*/ 452 w 651"/>
                <a:gd name="T39" fmla="*/ 337 h 646"/>
                <a:gd name="T40" fmla="*/ 536 w 651"/>
                <a:gd name="T41" fmla="*/ 331 h 646"/>
                <a:gd name="T42" fmla="*/ 564 w 651"/>
                <a:gd name="T43" fmla="*/ 321 h 646"/>
                <a:gd name="T44" fmla="*/ 558 w 651"/>
                <a:gd name="T45" fmla="*/ 292 h 646"/>
                <a:gd name="T46" fmla="*/ 522 w 651"/>
                <a:gd name="T47" fmla="*/ 216 h 646"/>
                <a:gd name="T48" fmla="*/ 602 w 651"/>
                <a:gd name="T49" fmla="*/ 230 h 646"/>
                <a:gd name="T50" fmla="*/ 612 w 651"/>
                <a:gd name="T51" fmla="*/ 202 h 646"/>
                <a:gd name="T52" fmla="*/ 542 w 651"/>
                <a:gd name="T53" fmla="*/ 162 h 646"/>
                <a:gd name="T54" fmla="*/ 618 w 651"/>
                <a:gd name="T55" fmla="*/ 128 h 646"/>
                <a:gd name="T56" fmla="*/ 641 w 651"/>
                <a:gd name="T57" fmla="*/ 109 h 646"/>
                <a:gd name="T58" fmla="*/ 626 w 651"/>
                <a:gd name="T59" fmla="*/ 84 h 646"/>
                <a:gd name="T60" fmla="*/ 566 w 651"/>
                <a:gd name="T61" fmla="*/ 25 h 646"/>
                <a:gd name="T62" fmla="*/ 646 w 651"/>
                <a:gd name="T63" fmla="*/ 11 h 646"/>
                <a:gd name="T64" fmla="*/ 0 w 651"/>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46">
                  <a:moveTo>
                    <a:pt x="0" y="646"/>
                  </a:moveTo>
                  <a:cubicBezTo>
                    <a:pt x="1" y="646"/>
                    <a:pt x="2" y="646"/>
                    <a:pt x="3" y="646"/>
                  </a:cubicBezTo>
                  <a:cubicBezTo>
                    <a:pt x="8" y="646"/>
                    <a:pt x="13" y="644"/>
                    <a:pt x="18" y="640"/>
                  </a:cubicBezTo>
                  <a:cubicBezTo>
                    <a:pt x="22" y="637"/>
                    <a:pt x="24" y="632"/>
                    <a:pt x="25" y="626"/>
                  </a:cubicBezTo>
                  <a:cubicBezTo>
                    <a:pt x="26" y="620"/>
                    <a:pt x="29" y="589"/>
                    <a:pt x="31" y="560"/>
                  </a:cubicBezTo>
                  <a:cubicBezTo>
                    <a:pt x="45" y="560"/>
                    <a:pt x="59" y="558"/>
                    <a:pt x="72" y="557"/>
                  </a:cubicBezTo>
                  <a:cubicBezTo>
                    <a:pt x="80" y="584"/>
                    <a:pt x="88" y="614"/>
                    <a:pt x="90" y="621"/>
                  </a:cubicBezTo>
                  <a:cubicBezTo>
                    <a:pt x="91" y="626"/>
                    <a:pt x="95" y="630"/>
                    <a:pt x="100" y="633"/>
                  </a:cubicBezTo>
                  <a:cubicBezTo>
                    <a:pt x="104" y="636"/>
                    <a:pt x="110" y="637"/>
                    <a:pt x="115" y="636"/>
                  </a:cubicBezTo>
                  <a:cubicBezTo>
                    <a:pt x="121" y="635"/>
                    <a:pt x="125" y="632"/>
                    <a:pt x="129" y="628"/>
                  </a:cubicBezTo>
                  <a:cubicBezTo>
                    <a:pt x="132" y="624"/>
                    <a:pt x="134" y="619"/>
                    <a:pt x="134" y="613"/>
                  </a:cubicBezTo>
                  <a:cubicBezTo>
                    <a:pt x="133" y="607"/>
                    <a:pt x="131" y="575"/>
                    <a:pt x="129" y="547"/>
                  </a:cubicBezTo>
                  <a:cubicBezTo>
                    <a:pt x="142" y="544"/>
                    <a:pt x="155" y="540"/>
                    <a:pt x="168" y="536"/>
                  </a:cubicBezTo>
                  <a:cubicBezTo>
                    <a:pt x="180" y="562"/>
                    <a:pt x="194" y="590"/>
                    <a:pt x="197" y="596"/>
                  </a:cubicBezTo>
                  <a:cubicBezTo>
                    <a:pt x="199" y="601"/>
                    <a:pt x="203" y="605"/>
                    <a:pt x="208" y="607"/>
                  </a:cubicBezTo>
                  <a:cubicBezTo>
                    <a:pt x="214" y="608"/>
                    <a:pt x="219" y="608"/>
                    <a:pt x="224" y="607"/>
                  </a:cubicBezTo>
                  <a:cubicBezTo>
                    <a:pt x="230" y="605"/>
                    <a:pt x="234" y="601"/>
                    <a:pt x="236" y="596"/>
                  </a:cubicBezTo>
                  <a:cubicBezTo>
                    <a:pt x="239" y="592"/>
                    <a:pt x="240" y="586"/>
                    <a:pt x="239" y="581"/>
                  </a:cubicBezTo>
                  <a:cubicBezTo>
                    <a:pt x="237" y="574"/>
                    <a:pt x="229" y="544"/>
                    <a:pt x="222" y="517"/>
                  </a:cubicBezTo>
                  <a:cubicBezTo>
                    <a:pt x="235" y="511"/>
                    <a:pt x="247" y="505"/>
                    <a:pt x="259" y="499"/>
                  </a:cubicBezTo>
                  <a:cubicBezTo>
                    <a:pt x="276" y="522"/>
                    <a:pt x="294" y="548"/>
                    <a:pt x="298" y="553"/>
                  </a:cubicBezTo>
                  <a:cubicBezTo>
                    <a:pt x="301" y="558"/>
                    <a:pt x="306" y="560"/>
                    <a:pt x="311" y="561"/>
                  </a:cubicBezTo>
                  <a:cubicBezTo>
                    <a:pt x="316" y="562"/>
                    <a:pt x="322" y="562"/>
                    <a:pt x="327" y="559"/>
                  </a:cubicBezTo>
                  <a:cubicBezTo>
                    <a:pt x="332" y="556"/>
                    <a:pt x="335" y="552"/>
                    <a:pt x="337" y="547"/>
                  </a:cubicBezTo>
                  <a:cubicBezTo>
                    <a:pt x="339" y="542"/>
                    <a:pt x="339" y="536"/>
                    <a:pt x="336" y="531"/>
                  </a:cubicBezTo>
                  <a:cubicBezTo>
                    <a:pt x="334" y="525"/>
                    <a:pt x="321" y="496"/>
                    <a:pt x="309" y="470"/>
                  </a:cubicBezTo>
                  <a:cubicBezTo>
                    <a:pt x="321" y="463"/>
                    <a:pt x="332" y="455"/>
                    <a:pt x="343" y="447"/>
                  </a:cubicBezTo>
                  <a:cubicBezTo>
                    <a:pt x="363" y="467"/>
                    <a:pt x="385" y="489"/>
                    <a:pt x="390" y="493"/>
                  </a:cubicBezTo>
                  <a:cubicBezTo>
                    <a:pt x="394" y="497"/>
                    <a:pt x="399" y="499"/>
                    <a:pt x="404" y="499"/>
                  </a:cubicBezTo>
                  <a:cubicBezTo>
                    <a:pt x="410" y="499"/>
                    <a:pt x="415" y="497"/>
                    <a:pt x="419" y="494"/>
                  </a:cubicBezTo>
                  <a:cubicBezTo>
                    <a:pt x="424" y="490"/>
                    <a:pt x="426" y="485"/>
                    <a:pt x="427" y="480"/>
                  </a:cubicBezTo>
                  <a:cubicBezTo>
                    <a:pt x="428" y="475"/>
                    <a:pt x="427" y="469"/>
                    <a:pt x="424" y="465"/>
                  </a:cubicBezTo>
                  <a:cubicBezTo>
                    <a:pt x="420" y="459"/>
                    <a:pt x="403" y="433"/>
                    <a:pt x="386" y="410"/>
                  </a:cubicBezTo>
                  <a:cubicBezTo>
                    <a:pt x="397" y="400"/>
                    <a:pt x="406" y="391"/>
                    <a:pt x="416" y="381"/>
                  </a:cubicBezTo>
                  <a:cubicBezTo>
                    <a:pt x="439" y="397"/>
                    <a:pt x="465" y="415"/>
                    <a:pt x="470" y="418"/>
                  </a:cubicBezTo>
                  <a:cubicBezTo>
                    <a:pt x="475" y="422"/>
                    <a:pt x="480" y="423"/>
                    <a:pt x="486" y="422"/>
                  </a:cubicBezTo>
                  <a:cubicBezTo>
                    <a:pt x="491" y="421"/>
                    <a:pt x="496" y="418"/>
                    <a:pt x="499" y="414"/>
                  </a:cubicBezTo>
                  <a:cubicBezTo>
                    <a:pt x="503" y="409"/>
                    <a:pt x="505" y="404"/>
                    <a:pt x="505" y="399"/>
                  </a:cubicBezTo>
                  <a:cubicBezTo>
                    <a:pt x="505" y="394"/>
                    <a:pt x="503" y="388"/>
                    <a:pt x="499" y="384"/>
                  </a:cubicBezTo>
                  <a:cubicBezTo>
                    <a:pt x="494" y="379"/>
                    <a:pt x="472" y="357"/>
                    <a:pt x="452" y="337"/>
                  </a:cubicBezTo>
                  <a:cubicBezTo>
                    <a:pt x="461" y="326"/>
                    <a:pt x="469" y="315"/>
                    <a:pt x="476" y="303"/>
                  </a:cubicBezTo>
                  <a:cubicBezTo>
                    <a:pt x="502" y="315"/>
                    <a:pt x="530" y="328"/>
                    <a:pt x="536" y="331"/>
                  </a:cubicBezTo>
                  <a:cubicBezTo>
                    <a:pt x="541" y="333"/>
                    <a:pt x="547" y="333"/>
                    <a:pt x="552" y="331"/>
                  </a:cubicBezTo>
                  <a:cubicBezTo>
                    <a:pt x="557" y="329"/>
                    <a:pt x="561" y="326"/>
                    <a:pt x="564" y="321"/>
                  </a:cubicBezTo>
                  <a:cubicBezTo>
                    <a:pt x="567" y="316"/>
                    <a:pt x="568" y="311"/>
                    <a:pt x="567" y="305"/>
                  </a:cubicBezTo>
                  <a:cubicBezTo>
                    <a:pt x="566" y="300"/>
                    <a:pt x="563" y="295"/>
                    <a:pt x="558" y="292"/>
                  </a:cubicBezTo>
                  <a:cubicBezTo>
                    <a:pt x="553" y="288"/>
                    <a:pt x="528" y="270"/>
                    <a:pt x="505" y="253"/>
                  </a:cubicBezTo>
                  <a:cubicBezTo>
                    <a:pt x="511" y="241"/>
                    <a:pt x="517" y="229"/>
                    <a:pt x="522" y="216"/>
                  </a:cubicBezTo>
                  <a:cubicBezTo>
                    <a:pt x="549" y="223"/>
                    <a:pt x="580" y="231"/>
                    <a:pt x="586" y="233"/>
                  </a:cubicBezTo>
                  <a:cubicBezTo>
                    <a:pt x="591" y="234"/>
                    <a:pt x="597" y="233"/>
                    <a:pt x="602" y="230"/>
                  </a:cubicBezTo>
                  <a:cubicBezTo>
                    <a:pt x="606" y="228"/>
                    <a:pt x="610" y="224"/>
                    <a:pt x="612" y="218"/>
                  </a:cubicBezTo>
                  <a:cubicBezTo>
                    <a:pt x="614" y="213"/>
                    <a:pt x="614" y="207"/>
                    <a:pt x="612" y="202"/>
                  </a:cubicBezTo>
                  <a:cubicBezTo>
                    <a:pt x="610" y="198"/>
                    <a:pt x="606" y="193"/>
                    <a:pt x="601" y="191"/>
                  </a:cubicBezTo>
                  <a:cubicBezTo>
                    <a:pt x="595" y="188"/>
                    <a:pt x="567" y="174"/>
                    <a:pt x="542" y="162"/>
                  </a:cubicBezTo>
                  <a:cubicBezTo>
                    <a:pt x="546" y="149"/>
                    <a:pt x="549" y="136"/>
                    <a:pt x="552" y="122"/>
                  </a:cubicBezTo>
                  <a:cubicBezTo>
                    <a:pt x="581" y="125"/>
                    <a:pt x="612" y="127"/>
                    <a:pt x="618" y="128"/>
                  </a:cubicBezTo>
                  <a:cubicBezTo>
                    <a:pt x="624" y="128"/>
                    <a:pt x="629" y="126"/>
                    <a:pt x="633" y="123"/>
                  </a:cubicBezTo>
                  <a:cubicBezTo>
                    <a:pt x="637" y="119"/>
                    <a:pt x="640" y="115"/>
                    <a:pt x="641" y="109"/>
                  </a:cubicBezTo>
                  <a:cubicBezTo>
                    <a:pt x="642" y="103"/>
                    <a:pt x="641" y="98"/>
                    <a:pt x="638" y="93"/>
                  </a:cubicBezTo>
                  <a:cubicBezTo>
                    <a:pt x="636" y="89"/>
                    <a:pt x="631" y="85"/>
                    <a:pt x="626" y="84"/>
                  </a:cubicBezTo>
                  <a:cubicBezTo>
                    <a:pt x="620" y="82"/>
                    <a:pt x="589" y="73"/>
                    <a:pt x="562" y="66"/>
                  </a:cubicBezTo>
                  <a:cubicBezTo>
                    <a:pt x="564" y="52"/>
                    <a:pt x="565" y="39"/>
                    <a:pt x="566" y="25"/>
                  </a:cubicBezTo>
                  <a:cubicBezTo>
                    <a:pt x="594" y="22"/>
                    <a:pt x="625" y="19"/>
                    <a:pt x="632" y="19"/>
                  </a:cubicBezTo>
                  <a:cubicBezTo>
                    <a:pt x="637" y="18"/>
                    <a:pt x="642" y="15"/>
                    <a:pt x="646" y="11"/>
                  </a:cubicBezTo>
                  <a:cubicBezTo>
                    <a:pt x="648" y="8"/>
                    <a:pt x="650" y="4"/>
                    <a:pt x="651" y="0"/>
                  </a:cubicBezTo>
                  <a:cubicBezTo>
                    <a:pt x="0" y="0"/>
                    <a:pt x="0" y="0"/>
                    <a:pt x="0" y="0"/>
                  </a:cubicBezTo>
                  <a:lnTo>
                    <a:pt x="0" y="64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sz="2000" b="1" dirty="0">
                <a:solidFill>
                  <a:schemeClr val="bg1"/>
                </a:solidFill>
                <a:latin typeface="微软雅黑" pitchFamily="34" charset="-122"/>
                <a:ea typeface="微软雅黑" pitchFamily="34" charset="-122"/>
              </a:endParaRPr>
            </a:p>
          </p:txBody>
        </p:sp>
        <p:sp>
          <p:nvSpPr>
            <p:cNvPr id="86" name="TextBox 85"/>
            <p:cNvSpPr txBox="1"/>
            <p:nvPr/>
          </p:nvSpPr>
          <p:spPr>
            <a:xfrm>
              <a:off x="5612968" y="3168218"/>
              <a:ext cx="976328" cy="477054"/>
            </a:xfrm>
            <a:prstGeom prst="rect">
              <a:avLst/>
            </a:prstGeom>
            <a:noFill/>
          </p:spPr>
          <p:txBody>
            <a:bodyPr wrap="square" rtlCol="0">
              <a:spAutoFit/>
            </a:bodyPr>
            <a:lstStyle/>
            <a:p>
              <a:r>
                <a:rPr lang="zh-CN" altLang="en-US" sz="2500" b="1" dirty="0">
                  <a:solidFill>
                    <a:schemeClr val="bg1"/>
                  </a:solidFill>
                  <a:latin typeface="微软雅黑" pitchFamily="34" charset="-122"/>
                  <a:ea typeface="微软雅黑" pitchFamily="34" charset="-122"/>
                </a:rPr>
                <a:t>优 势</a:t>
              </a:r>
            </a:p>
          </p:txBody>
        </p:sp>
        <p:sp>
          <p:nvSpPr>
            <p:cNvPr id="87" name="TextBox 86"/>
            <p:cNvSpPr txBox="1"/>
            <p:nvPr/>
          </p:nvSpPr>
          <p:spPr>
            <a:xfrm>
              <a:off x="5612968" y="4016588"/>
              <a:ext cx="976328" cy="477054"/>
            </a:xfrm>
            <a:prstGeom prst="rect">
              <a:avLst/>
            </a:prstGeom>
            <a:noFill/>
          </p:spPr>
          <p:txBody>
            <a:bodyPr wrap="square" rtlCol="0">
              <a:spAutoFit/>
            </a:bodyPr>
            <a:lstStyle/>
            <a:p>
              <a:r>
                <a:rPr lang="zh-CN" altLang="en-US" sz="2500" b="1" dirty="0">
                  <a:solidFill>
                    <a:schemeClr val="bg1"/>
                  </a:solidFill>
                  <a:latin typeface="微软雅黑" pitchFamily="34" charset="-122"/>
                  <a:ea typeface="微软雅黑" pitchFamily="34" charset="-122"/>
                </a:rPr>
                <a:t>挑 战</a:t>
              </a:r>
            </a:p>
          </p:txBody>
        </p:sp>
        <p:sp>
          <p:nvSpPr>
            <p:cNvPr id="88" name="TextBox 87"/>
            <p:cNvSpPr txBox="1"/>
            <p:nvPr/>
          </p:nvSpPr>
          <p:spPr>
            <a:xfrm>
              <a:off x="6741696" y="3168218"/>
              <a:ext cx="976328" cy="477054"/>
            </a:xfrm>
            <a:prstGeom prst="rect">
              <a:avLst/>
            </a:prstGeom>
            <a:noFill/>
          </p:spPr>
          <p:txBody>
            <a:bodyPr wrap="square" rtlCol="0">
              <a:spAutoFit/>
            </a:bodyPr>
            <a:lstStyle/>
            <a:p>
              <a:r>
                <a:rPr lang="zh-CN" altLang="en-US" sz="2500" b="1" dirty="0">
                  <a:solidFill>
                    <a:schemeClr val="bg1"/>
                  </a:solidFill>
                  <a:latin typeface="微软雅黑" pitchFamily="34" charset="-122"/>
                  <a:ea typeface="微软雅黑" pitchFamily="34" charset="-122"/>
                </a:rPr>
                <a:t>机 遇</a:t>
              </a:r>
            </a:p>
          </p:txBody>
        </p:sp>
        <p:sp>
          <p:nvSpPr>
            <p:cNvPr id="89" name="TextBox 88"/>
            <p:cNvSpPr txBox="1"/>
            <p:nvPr/>
          </p:nvSpPr>
          <p:spPr>
            <a:xfrm>
              <a:off x="6741696" y="4016588"/>
              <a:ext cx="976328" cy="477054"/>
            </a:xfrm>
            <a:prstGeom prst="rect">
              <a:avLst/>
            </a:prstGeom>
            <a:noFill/>
          </p:spPr>
          <p:txBody>
            <a:bodyPr wrap="square" rtlCol="0">
              <a:spAutoFit/>
            </a:bodyPr>
            <a:lstStyle/>
            <a:p>
              <a:r>
                <a:rPr lang="zh-CN" altLang="en-US" sz="2500" b="1" dirty="0">
                  <a:solidFill>
                    <a:schemeClr val="bg1"/>
                  </a:solidFill>
                  <a:latin typeface="微软雅黑" pitchFamily="34" charset="-122"/>
                  <a:ea typeface="微软雅黑" pitchFamily="34" charset="-122"/>
                </a:rPr>
                <a:t>劣 势</a:t>
              </a:r>
            </a:p>
          </p:txBody>
        </p:sp>
      </p:grpSp>
    </p:spTree>
    <p:extLst>
      <p:ext uri="{BB962C8B-B14F-4D97-AF65-F5344CB8AC3E}">
        <p14:creationId xmlns:p14="http://schemas.microsoft.com/office/powerpoint/2010/main" val="180858853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wheel(1)">
                                      <p:cBhvr>
                                        <p:cTn id="15" dur="1000"/>
                                        <p:tgtEl>
                                          <p:spTgt spid="92"/>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300"/>
                                        <p:tgtEl>
                                          <p:spTgt spid="78"/>
                                        </p:tgtEl>
                                      </p:cBhvr>
                                    </p:animEffect>
                                  </p:childTnLst>
                                </p:cTn>
                              </p:par>
                            </p:childTnLst>
                          </p:cTn>
                        </p:par>
                        <p:par>
                          <p:cTn id="20" fill="hold">
                            <p:stCondLst>
                              <p:cond delay="2300"/>
                            </p:stCondLst>
                            <p:childTnLst>
                              <p:par>
                                <p:cTn id="21" presetID="22" presetClass="entr" presetSubtype="2"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right)">
                                      <p:cBhvr>
                                        <p:cTn id="23" dur="300"/>
                                        <p:tgtEl>
                                          <p:spTgt spid="79"/>
                                        </p:tgtEl>
                                      </p:cBhvr>
                                    </p:animEffect>
                                  </p:childTnLst>
                                </p:cTn>
                              </p:par>
                            </p:childTnLst>
                          </p:cTn>
                        </p:par>
                        <p:par>
                          <p:cTn id="24" fill="hold">
                            <p:stCondLst>
                              <p:cond delay="2600"/>
                            </p:stCondLst>
                            <p:childTnLst>
                              <p:par>
                                <p:cTn id="25" presetID="10" presetClass="entr" presetSubtype="0"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300"/>
                                        <p:tgtEl>
                                          <p:spTgt spid="80"/>
                                        </p:tgtEl>
                                      </p:cBhvr>
                                    </p:animEffect>
                                  </p:childTnLst>
                                </p:cTn>
                              </p:par>
                            </p:childTnLst>
                          </p:cTn>
                        </p:par>
                        <p:par>
                          <p:cTn id="28" fill="hold">
                            <p:stCondLst>
                              <p:cond delay="2900"/>
                            </p:stCondLst>
                            <p:childTnLst>
                              <p:par>
                                <p:cTn id="29" presetID="22" presetClass="entr" presetSubtype="2"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wipe(right)">
                                      <p:cBhvr>
                                        <p:cTn id="31" dur="300"/>
                                        <p:tgtEl>
                                          <p:spTgt spid="81"/>
                                        </p:tgtEl>
                                      </p:cBhvr>
                                    </p:animEffect>
                                  </p:childTnLst>
                                </p:cTn>
                              </p:par>
                            </p:childTnLst>
                          </p:cTn>
                        </p:par>
                        <p:par>
                          <p:cTn id="32" fill="hold">
                            <p:stCondLst>
                              <p:cond delay="3200"/>
                            </p:stCondLst>
                            <p:childTnLst>
                              <p:par>
                                <p:cTn id="33" presetID="10" presetClass="entr" presetSubtype="0" fill="hold" grpId="0" nodeType="after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300"/>
                                        <p:tgtEl>
                                          <p:spTgt spid="82"/>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left)">
                                      <p:cBhvr>
                                        <p:cTn id="39" dur="300"/>
                                        <p:tgtEl>
                                          <p:spTgt spid="83"/>
                                        </p:tgtEl>
                                      </p:cBhvr>
                                    </p:animEffect>
                                  </p:childTnLst>
                                </p:cTn>
                              </p:par>
                            </p:childTnLst>
                          </p:cTn>
                        </p:par>
                        <p:par>
                          <p:cTn id="40" fill="hold">
                            <p:stCondLst>
                              <p:cond delay="3800"/>
                            </p:stCondLst>
                            <p:childTnLst>
                              <p:par>
                                <p:cTn id="41" presetID="10" presetClass="entr" presetSubtype="0" fill="hold" grpId="0"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300"/>
                                        <p:tgtEl>
                                          <p:spTgt spid="84"/>
                                        </p:tgtEl>
                                      </p:cBhvr>
                                    </p:animEffect>
                                  </p:childTnLst>
                                </p:cTn>
                              </p:par>
                            </p:childTnLst>
                          </p:cTn>
                        </p:par>
                        <p:par>
                          <p:cTn id="44" fill="hold">
                            <p:stCondLst>
                              <p:cond delay="4100"/>
                            </p:stCondLst>
                            <p:childTnLst>
                              <p:par>
                                <p:cTn id="45" presetID="22" presetClass="entr" presetSubtype="8" fill="hold" grpId="0"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wipe(left)">
                                      <p:cBhvr>
                                        <p:cTn id="47" dur="300"/>
                                        <p:tgtEl>
                                          <p:spTgt spid="85"/>
                                        </p:tgtEl>
                                      </p:cBhvr>
                                    </p:animEffect>
                                  </p:childTnLst>
                                </p:cTn>
                              </p:par>
                            </p:childTnLst>
                          </p:cTn>
                        </p:par>
                        <p:par>
                          <p:cTn id="48" fill="hold">
                            <p:stCondLst>
                              <p:cond delay="4400"/>
                            </p:stCondLst>
                            <p:childTnLst>
                              <p:par>
                                <p:cTn id="49" presetID="8" presetClass="emph" presetSubtype="0" fill="hold" nodeType="afterEffect">
                                  <p:stCondLst>
                                    <p:cond delay="0"/>
                                  </p:stCondLst>
                                  <p:childTnLst>
                                    <p:animRot by="21600000">
                                      <p:cBhvr>
                                        <p:cTn id="50" dur="2000" fill="hold"/>
                                        <p:tgtEl>
                                          <p:spTgt spid="92"/>
                                        </p:tgtEl>
                                        <p:attrNameLst>
                                          <p:attrName>r</p:attrName>
                                        </p:attrNameLst>
                                      </p:cBhvr>
                                    </p:animRot>
                                  </p:childTnLst>
                                </p:cTn>
                              </p:par>
                              <p:par>
                                <p:cTn id="51" presetID="26" presetClass="emph" presetSubtype="0" fill="hold" nodeType="withEffect">
                                  <p:stCondLst>
                                    <p:cond delay="0"/>
                                  </p:stCondLst>
                                  <p:childTnLst>
                                    <p:animEffect transition="out" filter="fade">
                                      <p:cBhvr>
                                        <p:cTn id="52" dur="500" tmFilter="0, 0; .2, .5; .8, .5; 1, 0"/>
                                        <p:tgtEl>
                                          <p:spTgt spid="92"/>
                                        </p:tgtEl>
                                      </p:cBhvr>
                                    </p:animEffect>
                                    <p:animScale>
                                      <p:cBhvr>
                                        <p:cTn id="53" dur="250" autoRev="1" fill="hold"/>
                                        <p:tgtEl>
                                          <p:spTgt spid="92"/>
                                        </p:tgtEl>
                                      </p:cBhvr>
                                      <p:by x="105000" y="105000"/>
                                    </p:animScale>
                                  </p:childTnLst>
                                </p:cTn>
                              </p:par>
                              <p:par>
                                <p:cTn id="54" presetID="32" presetClass="emph" presetSubtype="0" fill="hold" nodeType="withEffect">
                                  <p:stCondLst>
                                    <p:cond delay="1000"/>
                                  </p:stCondLst>
                                  <p:childTnLst>
                                    <p:animRot by="120000">
                                      <p:cBhvr>
                                        <p:cTn id="55" dur="200" fill="hold">
                                          <p:stCondLst>
                                            <p:cond delay="0"/>
                                          </p:stCondLst>
                                        </p:cTn>
                                        <p:tgtEl>
                                          <p:spTgt spid="92"/>
                                        </p:tgtEl>
                                        <p:attrNameLst>
                                          <p:attrName>r</p:attrName>
                                        </p:attrNameLst>
                                      </p:cBhvr>
                                    </p:animRot>
                                    <p:animRot by="-240000">
                                      <p:cBhvr>
                                        <p:cTn id="56" dur="400" fill="hold">
                                          <p:stCondLst>
                                            <p:cond delay="400"/>
                                          </p:stCondLst>
                                        </p:cTn>
                                        <p:tgtEl>
                                          <p:spTgt spid="92"/>
                                        </p:tgtEl>
                                        <p:attrNameLst>
                                          <p:attrName>r</p:attrName>
                                        </p:attrNameLst>
                                      </p:cBhvr>
                                    </p:animRot>
                                    <p:animRot by="240000">
                                      <p:cBhvr>
                                        <p:cTn id="57" dur="400" fill="hold">
                                          <p:stCondLst>
                                            <p:cond delay="800"/>
                                          </p:stCondLst>
                                        </p:cTn>
                                        <p:tgtEl>
                                          <p:spTgt spid="92"/>
                                        </p:tgtEl>
                                        <p:attrNameLst>
                                          <p:attrName>r</p:attrName>
                                        </p:attrNameLst>
                                      </p:cBhvr>
                                    </p:animRot>
                                    <p:animRot by="-240000">
                                      <p:cBhvr>
                                        <p:cTn id="58" dur="400" fill="hold">
                                          <p:stCondLst>
                                            <p:cond delay="1200"/>
                                          </p:stCondLst>
                                        </p:cTn>
                                        <p:tgtEl>
                                          <p:spTgt spid="92"/>
                                        </p:tgtEl>
                                        <p:attrNameLst>
                                          <p:attrName>r</p:attrName>
                                        </p:attrNameLst>
                                      </p:cBhvr>
                                    </p:animRot>
                                    <p:animRot by="120000">
                                      <p:cBhvr>
                                        <p:cTn id="59" dur="400" fill="hold">
                                          <p:stCondLst>
                                            <p:cond delay="1600"/>
                                          </p:stCondLst>
                                        </p:cTn>
                                        <p:tgtEl>
                                          <p:spTgt spid="9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8" grpId="0" animBg="1"/>
      <p:bldP spid="79" grpId="0"/>
      <p:bldP spid="80" grpId="0" animBg="1"/>
      <p:bldP spid="81" grpId="0"/>
      <p:bldP spid="82" grpId="0" animBg="1"/>
      <p:bldP spid="83" grpId="0"/>
      <p:bldP spid="84" grpId="0" animBg="1"/>
      <p:bldP spid="8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3000000">
            <a:off x="3058256" y="4034967"/>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73" name="Freeform 13"/>
          <p:cNvSpPr>
            <a:spLocks/>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74" name="Freeform 19"/>
          <p:cNvSpPr>
            <a:spLocks/>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grpSp>
        <p:nvGrpSpPr>
          <p:cNvPr id="3" name="组合 2"/>
          <p:cNvGrpSpPr/>
          <p:nvPr/>
        </p:nvGrpSpPr>
        <p:grpSpPr>
          <a:xfrm>
            <a:off x="3977132" y="808412"/>
            <a:ext cx="6182758" cy="729541"/>
            <a:chOff x="3977132" y="808412"/>
            <a:chExt cx="6182758" cy="729541"/>
          </a:xfrm>
        </p:grpSpPr>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7" name="TextBox 86"/>
            <p:cNvSpPr txBox="1"/>
            <p:nvPr/>
          </p:nvSpPr>
          <p:spPr>
            <a:xfrm>
              <a:off x="5365958" y="902124"/>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年度工作概述</a:t>
              </a: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grpSp>
      <p:grpSp>
        <p:nvGrpSpPr>
          <p:cNvPr id="4" name="组合 3"/>
          <p:cNvGrpSpPr/>
          <p:nvPr/>
        </p:nvGrpSpPr>
        <p:grpSpPr>
          <a:xfrm>
            <a:off x="4683558" y="1724102"/>
            <a:ext cx="5476331" cy="729541"/>
            <a:chOff x="4683558" y="1724102"/>
            <a:chExt cx="5476331" cy="729541"/>
          </a:xfrm>
        </p:grpSpPr>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2" name="圆角矩形 81"/>
            <p:cNvSpPr/>
            <p:nvPr/>
          </p:nvSpPr>
          <p:spPr bwMode="auto">
            <a:xfrm>
              <a:off x="5615950" y="1783610"/>
              <a:ext cx="454393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8" name="TextBox 87"/>
            <p:cNvSpPr txBox="1"/>
            <p:nvPr/>
          </p:nvSpPr>
          <p:spPr>
            <a:xfrm>
              <a:off x="6030781" y="1823405"/>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工作完成情况</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2</a:t>
              </a:r>
              <a:endParaRPr lang="zh-CN" altLang="en-US" sz="36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4884971" y="2604546"/>
            <a:ext cx="5274918" cy="729541"/>
            <a:chOff x="4884971" y="2604546"/>
            <a:chExt cx="5274918" cy="729541"/>
          </a:xfrm>
        </p:grpSpPr>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3" name="圆角矩形 82"/>
            <p:cNvSpPr/>
            <p:nvPr/>
          </p:nvSpPr>
          <p:spPr bwMode="auto">
            <a:xfrm>
              <a:off x="5859530" y="2671474"/>
              <a:ext cx="430035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9" name="TextBox 88"/>
            <p:cNvSpPr txBox="1"/>
            <p:nvPr/>
          </p:nvSpPr>
          <p:spPr>
            <a:xfrm>
              <a:off x="6242233" y="2700635"/>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成功项目展示</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3</a:t>
              </a:r>
              <a:endParaRPr lang="zh-CN" altLang="en-US" sz="3600" b="1" dirty="0">
                <a:solidFill>
                  <a:schemeClr val="bg1"/>
                </a:solidFill>
                <a:latin typeface="微软雅黑" pitchFamily="34" charset="-122"/>
                <a:ea typeface="微软雅黑" pitchFamily="34" charset="-122"/>
              </a:endParaRPr>
            </a:p>
          </p:txBody>
        </p:sp>
      </p:grpSp>
      <p:grpSp>
        <p:nvGrpSpPr>
          <p:cNvPr id="6" name="组合 5"/>
          <p:cNvGrpSpPr/>
          <p:nvPr/>
        </p:nvGrpSpPr>
        <p:grpSpPr>
          <a:xfrm>
            <a:off x="4863136" y="3506582"/>
            <a:ext cx="5296754" cy="729541"/>
            <a:chOff x="4863136" y="3506582"/>
            <a:chExt cx="5296754" cy="729541"/>
          </a:xfrm>
        </p:grpSpPr>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90" name="TextBox 89"/>
            <p:cNvSpPr txBox="1"/>
            <p:nvPr/>
          </p:nvSpPr>
          <p:spPr>
            <a:xfrm>
              <a:off x="6181716" y="3606179"/>
              <a:ext cx="3002570"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经验总结与不足</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4</a:t>
              </a:r>
              <a:endParaRPr lang="zh-CN" altLang="en-US" sz="3600" b="1" dirty="0">
                <a:solidFill>
                  <a:schemeClr val="bg1"/>
                </a:solidFill>
                <a:latin typeface="微软雅黑" pitchFamily="34" charset="-122"/>
                <a:ea typeface="微软雅黑" pitchFamily="34" charset="-122"/>
              </a:endParaRPr>
            </a:p>
          </p:txBody>
        </p:sp>
      </p:grpSp>
      <p:grpSp>
        <p:nvGrpSpPr>
          <p:cNvPr id="7" name="组合 6"/>
          <p:cNvGrpSpPr/>
          <p:nvPr/>
        </p:nvGrpSpPr>
        <p:grpSpPr>
          <a:xfrm>
            <a:off x="4692936" y="4398646"/>
            <a:ext cx="5466954" cy="729541"/>
            <a:chOff x="4692936" y="4398646"/>
            <a:chExt cx="5466954" cy="729541"/>
          </a:xfrm>
        </p:grpSpPr>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5" name="圆角矩形 84"/>
            <p:cNvSpPr/>
            <p:nvPr/>
          </p:nvSpPr>
          <p:spPr bwMode="auto">
            <a:xfrm>
              <a:off x="5616516" y="4457098"/>
              <a:ext cx="454337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91" name="TextBox 90"/>
            <p:cNvSpPr txBox="1"/>
            <p:nvPr/>
          </p:nvSpPr>
          <p:spPr>
            <a:xfrm>
              <a:off x="6051430" y="4496891"/>
              <a:ext cx="260502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当前形势分析</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5</a:t>
              </a:r>
              <a:endParaRPr lang="zh-CN" altLang="en-US" sz="3600" b="1" dirty="0">
                <a:solidFill>
                  <a:schemeClr val="bg1"/>
                </a:solidFill>
                <a:latin typeface="微软雅黑" pitchFamily="34" charset="-122"/>
                <a:ea typeface="微软雅黑" pitchFamily="34" charset="-122"/>
              </a:endParaRPr>
            </a:p>
          </p:txBody>
        </p:sp>
      </p:grpSp>
      <p:grpSp>
        <p:nvGrpSpPr>
          <p:cNvPr id="8" name="组合 7"/>
          <p:cNvGrpSpPr/>
          <p:nvPr/>
        </p:nvGrpSpPr>
        <p:grpSpPr>
          <a:xfrm>
            <a:off x="3985123" y="5299051"/>
            <a:ext cx="6174766" cy="729541"/>
            <a:chOff x="3985123" y="5299051"/>
            <a:chExt cx="6174766" cy="729541"/>
          </a:xfrm>
        </p:grpSpPr>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6" name="圆角矩形 85"/>
            <p:cNvSpPr/>
            <p:nvPr/>
          </p:nvSpPr>
          <p:spPr bwMode="auto">
            <a:xfrm>
              <a:off x="4929790" y="5362947"/>
              <a:ext cx="523009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92" name="TextBox 91"/>
            <p:cNvSpPr txBox="1"/>
            <p:nvPr/>
          </p:nvSpPr>
          <p:spPr>
            <a:xfrm>
              <a:off x="5365412" y="5396811"/>
              <a:ext cx="3002570"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明年目标与计划</a:t>
              </a: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6</a:t>
              </a:r>
              <a:endParaRPr lang="zh-CN" altLang="en-US" sz="3600" b="1" dirty="0">
                <a:solidFill>
                  <a:schemeClr val="bg1"/>
                </a:solidFill>
                <a:latin typeface="微软雅黑" pitchFamily="34" charset="-122"/>
                <a:ea typeface="微软雅黑" pitchFamily="34" charset="-122"/>
              </a:endParaRPr>
            </a:p>
          </p:txBody>
        </p:sp>
      </p:gr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a:solidFill>
                  <a:schemeClr val="bg1"/>
                </a:solidFill>
                <a:latin typeface="微软雅黑" pitchFamily="34" charset="-122"/>
                <a:ea typeface="微软雅黑" pitchFamily="34" charset="-122"/>
              </a:rPr>
              <a:t>目</a:t>
            </a:r>
            <a:endParaRPr lang="en-US" altLang="zh-CN" sz="4000" b="1" dirty="0">
              <a:solidFill>
                <a:schemeClr val="bg1"/>
              </a:solidFill>
              <a:latin typeface="微软雅黑" pitchFamily="34" charset="-122"/>
              <a:ea typeface="微软雅黑" pitchFamily="34" charset="-122"/>
            </a:endParaRPr>
          </a:p>
          <a:p>
            <a:pPr algn="dist"/>
            <a:r>
              <a:rPr lang="zh-CN" altLang="en-US" sz="4000" b="1" dirty="0">
                <a:solidFill>
                  <a:schemeClr val="bg1"/>
                </a:solidFill>
                <a:latin typeface="微软雅黑" pitchFamily="34" charset="-122"/>
                <a:ea typeface="微软雅黑" pitchFamily="34" charset="-122"/>
              </a:rPr>
              <a:t>录</a:t>
            </a: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a:solidFill>
                  <a:schemeClr val="bg1"/>
                </a:solidFill>
                <a:latin typeface="微软雅黑" pitchFamily="34" charset="-122"/>
                <a:ea typeface="微软雅黑" pitchFamily="34" charset="-122"/>
              </a:rPr>
              <a:t>CONTENTS</a:t>
            </a:r>
            <a:endParaRPr lang="zh-CN" altLang="en-US" sz="15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10670663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120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400" fill="hold"/>
                                        <p:tgtEl>
                                          <p:spTgt spid="8"/>
                                        </p:tgtEl>
                                        <p:attrNameLst>
                                          <p:attrName>ppt_x</p:attrName>
                                        </p:attrNameLst>
                                      </p:cBhvr>
                                      <p:tavLst>
                                        <p:tav tm="0">
                                          <p:val>
                                            <p:strVal val="1+#ppt_w/2"/>
                                          </p:val>
                                        </p:tav>
                                        <p:tav tm="100000">
                                          <p:val>
                                            <p:strVal val="#ppt_x"/>
                                          </p:val>
                                        </p:tav>
                                      </p:tavLst>
                                    </p:anim>
                                    <p:anim calcmode="lin" valueType="num">
                                      <p:cBhvr additive="base">
                                        <p:cTn id="56" dur="400" fill="hold"/>
                                        <p:tgtEl>
                                          <p:spTgt spid="8"/>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120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56" presetClass="path" presetSubtype="0" accel="50000" decel="50000" fill="hold" grpId="1" nodeType="withEffect">
                                  <p:stCondLst>
                                    <p:cond delay="1200"/>
                                  </p:stCondLst>
                                  <p:childTnLst>
                                    <p:animMotion origin="layout" path="M -0.03606 -0.08767 L -1.83546E-6 -4.3951E-6 " pathEditMode="relative" rAng="0" ptsTypes="AA">
                                      <p:cBhvr>
                                        <p:cTn id="61" dur="2000" fill="hold"/>
                                        <p:tgtEl>
                                          <p:spTgt spid="2"/>
                                        </p:tgtEl>
                                        <p:attrNameLst>
                                          <p:attrName>ppt_x</p:attrName>
                                          <p:attrName>ppt_y</p:attrName>
                                        </p:attrNameLst>
                                      </p:cBhvr>
                                      <p:rCtr x="1796" y="4372"/>
                                    </p:animMotion>
                                  </p:childTnLst>
                                </p:cTn>
                              </p:par>
                            </p:childTnLst>
                          </p:cTn>
                        </p:par>
                        <p:par>
                          <p:cTn id="62" fill="hold">
                            <p:stCondLst>
                              <p:cond delay="3700"/>
                            </p:stCondLst>
                            <p:childTnLst>
                              <p:par>
                                <p:cTn id="63" presetID="26" presetClass="emph" presetSubtype="0" repeatCount="2000" fill="hold" nodeType="afterEffect">
                                  <p:stCondLst>
                                    <p:cond delay="0"/>
                                  </p:stCondLst>
                                  <p:childTnLst>
                                    <p:animEffect transition="out" filter="fade">
                                      <p:cBhvr>
                                        <p:cTn id="64" dur="500" tmFilter="0, 0; .2, .5; .8, .5; 1, 0"/>
                                        <p:tgtEl>
                                          <p:spTgt spid="8"/>
                                        </p:tgtEl>
                                      </p:cBhvr>
                                    </p:animEffect>
                                    <p:animScale>
                                      <p:cBhvr>
                                        <p:cTn id="65"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p:bldP spid="10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
          <p:cNvSpPr>
            <a:spLocks noChangeArrowheads="1"/>
          </p:cNvSpPr>
          <p:nvPr/>
        </p:nvSpPr>
        <p:spPr bwMode="auto">
          <a:xfrm>
            <a:off x="4763978" y="456820"/>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tx1">
                    <a:lumMod val="95000"/>
                    <a:lumOff val="5000"/>
                  </a:schemeClr>
                </a:solidFill>
                <a:latin typeface="Arial" panose="020B0604020202020204" pitchFamily="34" charset="0"/>
                <a:cs typeface="Arial" panose="020B0604020202020204" pitchFamily="34" charset="0"/>
                <a:sym typeface="Impact" pitchFamily="34" charset="0"/>
              </a:rPr>
              <a:t>单击此处添加主题</a:t>
            </a:r>
            <a:endParaRPr lang="zh-CN" altLang="en-US" sz="2933"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7" name="组合 6"/>
          <p:cNvGrpSpPr/>
          <p:nvPr/>
        </p:nvGrpSpPr>
        <p:grpSpPr>
          <a:xfrm>
            <a:off x="4140182" y="511612"/>
            <a:ext cx="263341" cy="395013"/>
            <a:chOff x="5284519" y="1508166"/>
            <a:chExt cx="213756" cy="427512"/>
          </a:xfrm>
        </p:grpSpPr>
        <p:cxnSp>
          <p:nvCxnSpPr>
            <p:cNvPr id="8" name="直接连接符 7"/>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0" name="Freeform 5"/>
          <p:cNvSpPr>
            <a:spLocks noEditPoints="1"/>
          </p:cNvSpPr>
          <p:nvPr/>
        </p:nvSpPr>
        <p:spPr bwMode="auto">
          <a:xfrm>
            <a:off x="4134144" y="3348875"/>
            <a:ext cx="455716" cy="1049797"/>
          </a:xfrm>
          <a:custGeom>
            <a:avLst/>
            <a:gdLst>
              <a:gd name="T0" fmla="*/ 118 w 168"/>
              <a:gd name="T1" fmla="*/ 41 h 508"/>
              <a:gd name="T2" fmla="*/ 108 w 168"/>
              <a:gd name="T3" fmla="*/ 73 h 508"/>
              <a:gd name="T4" fmla="*/ 84 w 168"/>
              <a:gd name="T5" fmla="*/ 86 h 508"/>
              <a:gd name="T6" fmla="*/ 59 w 168"/>
              <a:gd name="T7" fmla="*/ 73 h 508"/>
              <a:gd name="T8" fmla="*/ 49 w 168"/>
              <a:gd name="T9" fmla="*/ 41 h 508"/>
              <a:gd name="T10" fmla="*/ 59 w 168"/>
              <a:gd name="T11" fmla="*/ 12 h 508"/>
              <a:gd name="T12" fmla="*/ 84 w 168"/>
              <a:gd name="T13" fmla="*/ 0 h 508"/>
              <a:gd name="T14" fmla="*/ 108 w 168"/>
              <a:gd name="T15" fmla="*/ 12 h 508"/>
              <a:gd name="T16" fmla="*/ 118 w 168"/>
              <a:gd name="T17" fmla="*/ 41 h 508"/>
              <a:gd name="T18" fmla="*/ 168 w 168"/>
              <a:gd name="T19" fmla="*/ 290 h 508"/>
              <a:gd name="T20" fmla="*/ 152 w 168"/>
              <a:gd name="T21" fmla="*/ 311 h 508"/>
              <a:gd name="T22" fmla="*/ 136 w 168"/>
              <a:gd name="T23" fmla="*/ 290 h 508"/>
              <a:gd name="T24" fmla="*/ 136 w 168"/>
              <a:gd name="T25" fmla="*/ 150 h 508"/>
              <a:gd name="T26" fmla="*/ 128 w 168"/>
              <a:gd name="T27" fmla="*/ 150 h 508"/>
              <a:gd name="T28" fmla="*/ 128 w 168"/>
              <a:gd name="T29" fmla="*/ 487 h 508"/>
              <a:gd name="T30" fmla="*/ 109 w 168"/>
              <a:gd name="T31" fmla="*/ 508 h 508"/>
              <a:gd name="T32" fmla="*/ 89 w 168"/>
              <a:gd name="T33" fmla="*/ 487 h 508"/>
              <a:gd name="T34" fmla="*/ 89 w 168"/>
              <a:gd name="T35" fmla="*/ 288 h 508"/>
              <a:gd name="T36" fmla="*/ 79 w 168"/>
              <a:gd name="T37" fmla="*/ 288 h 508"/>
              <a:gd name="T38" fmla="*/ 79 w 168"/>
              <a:gd name="T39" fmla="*/ 487 h 508"/>
              <a:gd name="T40" fmla="*/ 59 w 168"/>
              <a:gd name="T41" fmla="*/ 508 h 508"/>
              <a:gd name="T42" fmla="*/ 40 w 168"/>
              <a:gd name="T43" fmla="*/ 487 h 508"/>
              <a:gd name="T44" fmla="*/ 40 w 168"/>
              <a:gd name="T45" fmla="*/ 150 h 508"/>
              <a:gd name="T46" fmla="*/ 32 w 168"/>
              <a:gd name="T47" fmla="*/ 150 h 508"/>
              <a:gd name="T48" fmla="*/ 32 w 168"/>
              <a:gd name="T49" fmla="*/ 290 h 508"/>
              <a:gd name="T50" fmla="*/ 16 w 168"/>
              <a:gd name="T51" fmla="*/ 311 h 508"/>
              <a:gd name="T52" fmla="*/ 0 w 168"/>
              <a:gd name="T53" fmla="*/ 290 h 508"/>
              <a:gd name="T54" fmla="*/ 0 w 168"/>
              <a:gd name="T55" fmla="*/ 130 h 508"/>
              <a:gd name="T56" fmla="*/ 44 w 168"/>
              <a:gd name="T57" fmla="*/ 91 h 508"/>
              <a:gd name="T58" fmla="*/ 125 w 168"/>
              <a:gd name="T59" fmla="*/ 91 h 508"/>
              <a:gd name="T60" fmla="*/ 168 w 168"/>
              <a:gd name="T61" fmla="*/ 130 h 508"/>
              <a:gd name="T62" fmla="*/ 168 w 168"/>
              <a:gd name="T63" fmla="*/ 29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508">
                <a:moveTo>
                  <a:pt x="118" y="41"/>
                </a:moveTo>
                <a:cubicBezTo>
                  <a:pt x="118" y="53"/>
                  <a:pt x="115" y="63"/>
                  <a:pt x="108" y="73"/>
                </a:cubicBezTo>
                <a:cubicBezTo>
                  <a:pt x="101" y="82"/>
                  <a:pt x="93" y="86"/>
                  <a:pt x="84" y="86"/>
                </a:cubicBezTo>
                <a:cubicBezTo>
                  <a:pt x="74" y="86"/>
                  <a:pt x="66" y="82"/>
                  <a:pt x="59" y="73"/>
                </a:cubicBezTo>
                <a:cubicBezTo>
                  <a:pt x="52" y="63"/>
                  <a:pt x="49" y="53"/>
                  <a:pt x="49" y="41"/>
                </a:cubicBezTo>
                <a:cubicBezTo>
                  <a:pt x="49" y="30"/>
                  <a:pt x="52" y="20"/>
                  <a:pt x="59" y="12"/>
                </a:cubicBezTo>
                <a:cubicBezTo>
                  <a:pt x="66" y="4"/>
                  <a:pt x="74" y="0"/>
                  <a:pt x="84" y="0"/>
                </a:cubicBezTo>
                <a:cubicBezTo>
                  <a:pt x="93" y="0"/>
                  <a:pt x="101" y="4"/>
                  <a:pt x="108" y="12"/>
                </a:cubicBezTo>
                <a:cubicBezTo>
                  <a:pt x="115" y="20"/>
                  <a:pt x="118" y="30"/>
                  <a:pt x="118" y="41"/>
                </a:cubicBezTo>
                <a:close/>
                <a:moveTo>
                  <a:pt x="168" y="290"/>
                </a:moveTo>
                <a:cubicBezTo>
                  <a:pt x="168" y="304"/>
                  <a:pt x="163" y="311"/>
                  <a:pt x="152" y="311"/>
                </a:cubicBezTo>
                <a:cubicBezTo>
                  <a:pt x="141" y="311"/>
                  <a:pt x="136" y="304"/>
                  <a:pt x="136" y="290"/>
                </a:cubicBezTo>
                <a:cubicBezTo>
                  <a:pt x="136" y="150"/>
                  <a:pt x="136" y="150"/>
                  <a:pt x="136" y="150"/>
                </a:cubicBezTo>
                <a:cubicBezTo>
                  <a:pt x="128" y="150"/>
                  <a:pt x="128" y="150"/>
                  <a:pt x="128" y="150"/>
                </a:cubicBezTo>
                <a:cubicBezTo>
                  <a:pt x="128" y="487"/>
                  <a:pt x="128" y="487"/>
                  <a:pt x="128" y="487"/>
                </a:cubicBezTo>
                <a:cubicBezTo>
                  <a:pt x="128" y="501"/>
                  <a:pt x="122" y="508"/>
                  <a:pt x="109" y="508"/>
                </a:cubicBezTo>
                <a:cubicBezTo>
                  <a:pt x="96" y="508"/>
                  <a:pt x="89" y="501"/>
                  <a:pt x="89" y="487"/>
                </a:cubicBezTo>
                <a:cubicBezTo>
                  <a:pt x="89" y="288"/>
                  <a:pt x="89" y="288"/>
                  <a:pt x="89" y="288"/>
                </a:cubicBezTo>
                <a:cubicBezTo>
                  <a:pt x="79" y="288"/>
                  <a:pt x="79" y="288"/>
                  <a:pt x="79" y="288"/>
                </a:cubicBezTo>
                <a:cubicBezTo>
                  <a:pt x="79" y="487"/>
                  <a:pt x="79" y="487"/>
                  <a:pt x="79" y="487"/>
                </a:cubicBezTo>
                <a:cubicBezTo>
                  <a:pt x="79" y="501"/>
                  <a:pt x="72" y="508"/>
                  <a:pt x="59" y="508"/>
                </a:cubicBezTo>
                <a:cubicBezTo>
                  <a:pt x="46" y="508"/>
                  <a:pt x="40" y="501"/>
                  <a:pt x="40" y="487"/>
                </a:cubicBezTo>
                <a:cubicBezTo>
                  <a:pt x="40" y="150"/>
                  <a:pt x="40" y="150"/>
                  <a:pt x="40" y="150"/>
                </a:cubicBezTo>
                <a:cubicBezTo>
                  <a:pt x="32" y="150"/>
                  <a:pt x="32" y="150"/>
                  <a:pt x="32" y="150"/>
                </a:cubicBezTo>
                <a:cubicBezTo>
                  <a:pt x="32" y="290"/>
                  <a:pt x="32" y="290"/>
                  <a:pt x="32" y="290"/>
                </a:cubicBezTo>
                <a:cubicBezTo>
                  <a:pt x="32" y="304"/>
                  <a:pt x="27" y="311"/>
                  <a:pt x="16" y="311"/>
                </a:cubicBezTo>
                <a:cubicBezTo>
                  <a:pt x="5" y="311"/>
                  <a:pt x="0" y="304"/>
                  <a:pt x="0" y="290"/>
                </a:cubicBezTo>
                <a:cubicBezTo>
                  <a:pt x="0" y="130"/>
                  <a:pt x="0" y="130"/>
                  <a:pt x="0" y="130"/>
                </a:cubicBezTo>
                <a:cubicBezTo>
                  <a:pt x="0" y="104"/>
                  <a:pt x="15" y="91"/>
                  <a:pt x="44" y="91"/>
                </a:cubicBezTo>
                <a:cubicBezTo>
                  <a:pt x="125" y="91"/>
                  <a:pt x="125" y="91"/>
                  <a:pt x="125" y="91"/>
                </a:cubicBezTo>
                <a:cubicBezTo>
                  <a:pt x="153" y="91"/>
                  <a:pt x="168" y="104"/>
                  <a:pt x="168" y="130"/>
                </a:cubicBezTo>
                <a:lnTo>
                  <a:pt x="168" y="29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p:nvSpPr>
        <p:spPr bwMode="auto">
          <a:xfrm>
            <a:off x="4586582" y="2867863"/>
            <a:ext cx="346552" cy="800537"/>
          </a:xfrm>
          <a:custGeom>
            <a:avLst/>
            <a:gdLst>
              <a:gd name="T0" fmla="*/ 90 w 128"/>
              <a:gd name="T1" fmla="*/ 32 h 388"/>
              <a:gd name="T2" fmla="*/ 82 w 128"/>
              <a:gd name="T3" fmla="*/ 56 h 388"/>
              <a:gd name="T4" fmla="*/ 63 w 128"/>
              <a:gd name="T5" fmla="*/ 66 h 388"/>
              <a:gd name="T6" fmla="*/ 45 w 128"/>
              <a:gd name="T7" fmla="*/ 56 h 388"/>
              <a:gd name="T8" fmla="*/ 37 w 128"/>
              <a:gd name="T9" fmla="*/ 32 h 388"/>
              <a:gd name="T10" fmla="*/ 45 w 128"/>
              <a:gd name="T11" fmla="*/ 9 h 388"/>
              <a:gd name="T12" fmla="*/ 63 w 128"/>
              <a:gd name="T13" fmla="*/ 0 h 388"/>
              <a:gd name="T14" fmla="*/ 82 w 128"/>
              <a:gd name="T15" fmla="*/ 9 h 388"/>
              <a:gd name="T16" fmla="*/ 90 w 128"/>
              <a:gd name="T17" fmla="*/ 32 h 388"/>
              <a:gd name="T18" fmla="*/ 128 w 128"/>
              <a:gd name="T19" fmla="*/ 222 h 388"/>
              <a:gd name="T20" fmla="*/ 116 w 128"/>
              <a:gd name="T21" fmla="*/ 238 h 388"/>
              <a:gd name="T22" fmla="*/ 103 w 128"/>
              <a:gd name="T23" fmla="*/ 222 h 388"/>
              <a:gd name="T24" fmla="*/ 103 w 128"/>
              <a:gd name="T25" fmla="*/ 115 h 388"/>
              <a:gd name="T26" fmla="*/ 97 w 128"/>
              <a:gd name="T27" fmla="*/ 115 h 388"/>
              <a:gd name="T28" fmla="*/ 97 w 128"/>
              <a:gd name="T29" fmla="*/ 372 h 388"/>
              <a:gd name="T30" fmla="*/ 82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7" y="49"/>
                  <a:pt x="82" y="56"/>
                </a:cubicBezTo>
                <a:cubicBezTo>
                  <a:pt x="77" y="63"/>
                  <a:pt x="71" y="66"/>
                  <a:pt x="63" y="66"/>
                </a:cubicBezTo>
                <a:cubicBezTo>
                  <a:pt x="56" y="66"/>
                  <a:pt x="50" y="63"/>
                  <a:pt x="45" y="56"/>
                </a:cubicBezTo>
                <a:cubicBezTo>
                  <a:pt x="40" y="49"/>
                  <a:pt x="37" y="41"/>
                  <a:pt x="37" y="32"/>
                </a:cubicBezTo>
                <a:cubicBezTo>
                  <a:pt x="37" y="23"/>
                  <a:pt x="40" y="16"/>
                  <a:pt x="45" y="9"/>
                </a:cubicBezTo>
                <a:cubicBezTo>
                  <a:pt x="50" y="3"/>
                  <a:pt x="56" y="0"/>
                  <a:pt x="63" y="0"/>
                </a:cubicBezTo>
                <a:cubicBezTo>
                  <a:pt x="71" y="0"/>
                  <a:pt x="77" y="3"/>
                  <a:pt x="82" y="9"/>
                </a:cubicBezTo>
                <a:cubicBezTo>
                  <a:pt x="87" y="16"/>
                  <a:pt x="90" y="23"/>
                  <a:pt x="90" y="32"/>
                </a:cubicBezTo>
                <a:close/>
                <a:moveTo>
                  <a:pt x="128" y="222"/>
                </a:moveTo>
                <a:cubicBezTo>
                  <a:pt x="128" y="232"/>
                  <a:pt x="124" y="238"/>
                  <a:pt x="116" y="238"/>
                </a:cubicBezTo>
                <a:cubicBezTo>
                  <a:pt x="107" y="238"/>
                  <a:pt x="103" y="232"/>
                  <a:pt x="103" y="222"/>
                </a:cubicBezTo>
                <a:cubicBezTo>
                  <a:pt x="103" y="115"/>
                  <a:pt x="103" y="115"/>
                  <a:pt x="103" y="115"/>
                </a:cubicBezTo>
                <a:cubicBezTo>
                  <a:pt x="97" y="115"/>
                  <a:pt x="97" y="115"/>
                  <a:pt x="97" y="115"/>
                </a:cubicBezTo>
                <a:cubicBezTo>
                  <a:pt x="97" y="372"/>
                  <a:pt x="97" y="372"/>
                  <a:pt x="97" y="372"/>
                </a:cubicBezTo>
                <a:cubicBezTo>
                  <a:pt x="97" y="383"/>
                  <a:pt x="92" y="388"/>
                  <a:pt x="82" y="388"/>
                </a:cubicBezTo>
                <a:cubicBezTo>
                  <a:pt x="72"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p:nvSpPr>
        <p:spPr bwMode="auto">
          <a:xfrm>
            <a:off x="3764257" y="2867863"/>
            <a:ext cx="346552" cy="800537"/>
          </a:xfrm>
          <a:custGeom>
            <a:avLst/>
            <a:gdLst>
              <a:gd name="T0" fmla="*/ 90 w 128"/>
              <a:gd name="T1" fmla="*/ 32 h 388"/>
              <a:gd name="T2" fmla="*/ 82 w 128"/>
              <a:gd name="T3" fmla="*/ 56 h 388"/>
              <a:gd name="T4" fmla="*/ 64 w 128"/>
              <a:gd name="T5" fmla="*/ 66 h 388"/>
              <a:gd name="T6" fmla="*/ 45 w 128"/>
              <a:gd name="T7" fmla="*/ 56 h 388"/>
              <a:gd name="T8" fmla="*/ 37 w 128"/>
              <a:gd name="T9" fmla="*/ 32 h 388"/>
              <a:gd name="T10" fmla="*/ 45 w 128"/>
              <a:gd name="T11" fmla="*/ 9 h 388"/>
              <a:gd name="T12" fmla="*/ 64 w 128"/>
              <a:gd name="T13" fmla="*/ 0 h 388"/>
              <a:gd name="T14" fmla="*/ 82 w 128"/>
              <a:gd name="T15" fmla="*/ 9 h 388"/>
              <a:gd name="T16" fmla="*/ 90 w 128"/>
              <a:gd name="T17" fmla="*/ 32 h 388"/>
              <a:gd name="T18" fmla="*/ 128 w 128"/>
              <a:gd name="T19" fmla="*/ 222 h 388"/>
              <a:gd name="T20" fmla="*/ 116 w 128"/>
              <a:gd name="T21" fmla="*/ 238 h 388"/>
              <a:gd name="T22" fmla="*/ 104 w 128"/>
              <a:gd name="T23" fmla="*/ 222 h 388"/>
              <a:gd name="T24" fmla="*/ 104 w 128"/>
              <a:gd name="T25" fmla="*/ 115 h 388"/>
              <a:gd name="T26" fmla="*/ 98 w 128"/>
              <a:gd name="T27" fmla="*/ 115 h 388"/>
              <a:gd name="T28" fmla="*/ 98 w 128"/>
              <a:gd name="T29" fmla="*/ 372 h 388"/>
              <a:gd name="T30" fmla="*/ 83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8" y="49"/>
                  <a:pt x="82" y="56"/>
                </a:cubicBezTo>
                <a:cubicBezTo>
                  <a:pt x="77" y="63"/>
                  <a:pt x="71" y="66"/>
                  <a:pt x="64" y="66"/>
                </a:cubicBezTo>
                <a:cubicBezTo>
                  <a:pt x="57" y="66"/>
                  <a:pt x="50" y="63"/>
                  <a:pt x="45" y="56"/>
                </a:cubicBezTo>
                <a:cubicBezTo>
                  <a:pt x="40" y="49"/>
                  <a:pt x="37" y="41"/>
                  <a:pt x="37" y="32"/>
                </a:cubicBezTo>
                <a:cubicBezTo>
                  <a:pt x="37" y="23"/>
                  <a:pt x="40" y="16"/>
                  <a:pt x="45" y="9"/>
                </a:cubicBezTo>
                <a:cubicBezTo>
                  <a:pt x="50" y="3"/>
                  <a:pt x="56" y="0"/>
                  <a:pt x="64" y="0"/>
                </a:cubicBezTo>
                <a:cubicBezTo>
                  <a:pt x="71" y="0"/>
                  <a:pt x="77" y="3"/>
                  <a:pt x="82" y="9"/>
                </a:cubicBezTo>
                <a:cubicBezTo>
                  <a:pt x="88" y="16"/>
                  <a:pt x="90" y="23"/>
                  <a:pt x="90" y="32"/>
                </a:cubicBezTo>
                <a:close/>
                <a:moveTo>
                  <a:pt x="128" y="222"/>
                </a:moveTo>
                <a:cubicBezTo>
                  <a:pt x="128" y="232"/>
                  <a:pt x="124" y="238"/>
                  <a:pt x="116" y="238"/>
                </a:cubicBezTo>
                <a:cubicBezTo>
                  <a:pt x="108" y="238"/>
                  <a:pt x="104" y="232"/>
                  <a:pt x="104" y="222"/>
                </a:cubicBezTo>
                <a:cubicBezTo>
                  <a:pt x="104" y="115"/>
                  <a:pt x="104" y="115"/>
                  <a:pt x="104" y="115"/>
                </a:cubicBezTo>
                <a:cubicBezTo>
                  <a:pt x="98" y="115"/>
                  <a:pt x="98" y="115"/>
                  <a:pt x="98" y="115"/>
                </a:cubicBezTo>
                <a:cubicBezTo>
                  <a:pt x="98" y="372"/>
                  <a:pt x="98" y="372"/>
                  <a:pt x="98" y="372"/>
                </a:cubicBezTo>
                <a:cubicBezTo>
                  <a:pt x="98" y="383"/>
                  <a:pt x="93" y="388"/>
                  <a:pt x="83" y="388"/>
                </a:cubicBezTo>
                <a:cubicBezTo>
                  <a:pt x="73"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p:nvSpPr>
        <p:spPr bwMode="auto">
          <a:xfrm>
            <a:off x="4230982" y="2559888"/>
            <a:ext cx="265113" cy="613261"/>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4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79 w 98"/>
              <a:gd name="T23" fmla="*/ 169 h 297"/>
              <a:gd name="T24" fmla="*/ 79 w 98"/>
              <a:gd name="T25" fmla="*/ 88 h 297"/>
              <a:gd name="T26" fmla="*/ 75 w 98"/>
              <a:gd name="T27" fmla="*/ 88 h 297"/>
              <a:gd name="T28" fmla="*/ 75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3 w 98"/>
              <a:gd name="T43" fmla="*/ 284 h 297"/>
              <a:gd name="T44" fmla="*/ 23 w 98"/>
              <a:gd name="T45" fmla="*/ 88 h 297"/>
              <a:gd name="T46" fmla="*/ 19 w 98"/>
              <a:gd name="T47" fmla="*/ 88 h 297"/>
              <a:gd name="T48" fmla="*/ 19 w 98"/>
              <a:gd name="T49" fmla="*/ 169 h 297"/>
              <a:gd name="T50" fmla="*/ 9 w 98"/>
              <a:gd name="T51" fmla="*/ 182 h 297"/>
              <a:gd name="T52" fmla="*/ 0 w 98"/>
              <a:gd name="T53" fmla="*/ 169 h 297"/>
              <a:gd name="T54" fmla="*/ 0 w 98"/>
              <a:gd name="T55" fmla="*/ 76 h 297"/>
              <a:gd name="T56" fmla="*/ 25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9" y="51"/>
                </a:cubicBezTo>
                <a:cubicBezTo>
                  <a:pt x="43" y="51"/>
                  <a:pt x="39" y="48"/>
                  <a:pt x="35" y="43"/>
                </a:cubicBezTo>
                <a:cubicBezTo>
                  <a:pt x="31" y="37"/>
                  <a:pt x="29" y="31"/>
                  <a:pt x="29" y="24"/>
                </a:cubicBezTo>
                <a:cubicBezTo>
                  <a:pt x="29" y="18"/>
                  <a:pt x="31" y="12"/>
                  <a:pt x="34" y="7"/>
                </a:cubicBezTo>
                <a:cubicBezTo>
                  <a:pt x="38" y="3"/>
                  <a:pt x="43" y="0"/>
                  <a:pt x="49" y="0"/>
                </a:cubicBezTo>
                <a:cubicBezTo>
                  <a:pt x="54" y="0"/>
                  <a:pt x="59" y="3"/>
                  <a:pt x="63" y="7"/>
                </a:cubicBezTo>
                <a:cubicBezTo>
                  <a:pt x="67" y="12"/>
                  <a:pt x="69" y="18"/>
                  <a:pt x="69" y="24"/>
                </a:cubicBezTo>
                <a:close/>
                <a:moveTo>
                  <a:pt x="98" y="169"/>
                </a:moveTo>
                <a:cubicBezTo>
                  <a:pt x="98" y="178"/>
                  <a:pt x="95" y="182"/>
                  <a:pt x="89" y="182"/>
                </a:cubicBezTo>
                <a:cubicBezTo>
                  <a:pt x="82" y="182"/>
                  <a:pt x="79" y="178"/>
                  <a:pt x="79" y="169"/>
                </a:cubicBezTo>
                <a:cubicBezTo>
                  <a:pt x="79" y="88"/>
                  <a:pt x="79" y="88"/>
                  <a:pt x="79" y="88"/>
                </a:cubicBezTo>
                <a:cubicBezTo>
                  <a:pt x="75" y="88"/>
                  <a:pt x="75" y="88"/>
                  <a:pt x="75" y="88"/>
                </a:cubicBezTo>
                <a:cubicBezTo>
                  <a:pt x="75" y="284"/>
                  <a:pt x="75" y="284"/>
                  <a:pt x="75" y="284"/>
                </a:cubicBezTo>
                <a:cubicBezTo>
                  <a:pt x="75" y="292"/>
                  <a:pt x="71" y="297"/>
                  <a:pt x="63"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2" y="297"/>
                  <a:pt x="35" y="297"/>
                </a:cubicBezTo>
                <a:cubicBezTo>
                  <a:pt x="27" y="297"/>
                  <a:pt x="23" y="292"/>
                  <a:pt x="23" y="284"/>
                </a:cubicBezTo>
                <a:cubicBezTo>
                  <a:pt x="23" y="88"/>
                  <a:pt x="23" y="88"/>
                  <a:pt x="23" y="88"/>
                </a:cubicBezTo>
                <a:cubicBezTo>
                  <a:pt x="19" y="88"/>
                  <a:pt x="19" y="88"/>
                  <a:pt x="19" y="88"/>
                </a:cubicBezTo>
                <a:cubicBezTo>
                  <a:pt x="19" y="169"/>
                  <a:pt x="19" y="169"/>
                  <a:pt x="19" y="169"/>
                </a:cubicBezTo>
                <a:cubicBezTo>
                  <a:pt x="19" y="178"/>
                  <a:pt x="16" y="182"/>
                  <a:pt x="9" y="182"/>
                </a:cubicBezTo>
                <a:cubicBezTo>
                  <a:pt x="3" y="182"/>
                  <a:pt x="0" y="178"/>
                  <a:pt x="0" y="169"/>
                </a:cubicBezTo>
                <a:cubicBezTo>
                  <a:pt x="0" y="76"/>
                  <a:pt x="0" y="76"/>
                  <a:pt x="0" y="76"/>
                </a:cubicBezTo>
                <a:cubicBezTo>
                  <a:pt x="0" y="61"/>
                  <a:pt x="9" y="53"/>
                  <a:pt x="25" y="53"/>
                </a:cubicBezTo>
                <a:cubicBezTo>
                  <a:pt x="73" y="53"/>
                  <a:pt x="73" y="53"/>
                  <a:pt x="73" y="53"/>
                </a:cubicBezTo>
                <a:cubicBezTo>
                  <a:pt x="90" y="53"/>
                  <a:pt x="98" y="61"/>
                  <a:pt x="98" y="76"/>
                </a:cubicBezTo>
                <a:lnTo>
                  <a:pt x="98" y="169"/>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4956469" y="2559888"/>
            <a:ext cx="265113" cy="613261"/>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5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80 w 98"/>
              <a:gd name="T23" fmla="*/ 169 h 297"/>
              <a:gd name="T24" fmla="*/ 80 w 98"/>
              <a:gd name="T25" fmla="*/ 88 h 297"/>
              <a:gd name="T26" fmla="*/ 75 w 98"/>
              <a:gd name="T27" fmla="*/ 88 h 297"/>
              <a:gd name="T28" fmla="*/ 75 w 98"/>
              <a:gd name="T29" fmla="*/ 284 h 297"/>
              <a:gd name="T30" fmla="*/ 64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4 w 98"/>
              <a:gd name="T43" fmla="*/ 284 h 297"/>
              <a:gd name="T44" fmla="*/ 24 w 98"/>
              <a:gd name="T45" fmla="*/ 88 h 297"/>
              <a:gd name="T46" fmla="*/ 19 w 98"/>
              <a:gd name="T47" fmla="*/ 88 h 297"/>
              <a:gd name="T48" fmla="*/ 19 w 98"/>
              <a:gd name="T49" fmla="*/ 169 h 297"/>
              <a:gd name="T50" fmla="*/ 10 w 98"/>
              <a:gd name="T51" fmla="*/ 182 h 297"/>
              <a:gd name="T52" fmla="*/ 0 w 98"/>
              <a:gd name="T53" fmla="*/ 169 h 297"/>
              <a:gd name="T54" fmla="*/ 0 w 98"/>
              <a:gd name="T55" fmla="*/ 76 h 297"/>
              <a:gd name="T56" fmla="*/ 26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5" y="51"/>
                  <a:pt x="49" y="51"/>
                </a:cubicBezTo>
                <a:cubicBezTo>
                  <a:pt x="44" y="51"/>
                  <a:pt x="39" y="48"/>
                  <a:pt x="35" y="43"/>
                </a:cubicBezTo>
                <a:cubicBezTo>
                  <a:pt x="31" y="37"/>
                  <a:pt x="29" y="31"/>
                  <a:pt x="29" y="24"/>
                </a:cubicBezTo>
                <a:cubicBezTo>
                  <a:pt x="29" y="18"/>
                  <a:pt x="31" y="12"/>
                  <a:pt x="35" y="7"/>
                </a:cubicBezTo>
                <a:cubicBezTo>
                  <a:pt x="39" y="3"/>
                  <a:pt x="44" y="0"/>
                  <a:pt x="49" y="0"/>
                </a:cubicBezTo>
                <a:cubicBezTo>
                  <a:pt x="55" y="0"/>
                  <a:pt x="59" y="3"/>
                  <a:pt x="63" y="7"/>
                </a:cubicBezTo>
                <a:cubicBezTo>
                  <a:pt x="67" y="12"/>
                  <a:pt x="69" y="18"/>
                  <a:pt x="69" y="24"/>
                </a:cubicBezTo>
                <a:close/>
                <a:moveTo>
                  <a:pt x="98" y="169"/>
                </a:moveTo>
                <a:cubicBezTo>
                  <a:pt x="98" y="178"/>
                  <a:pt x="95" y="182"/>
                  <a:pt x="89" y="182"/>
                </a:cubicBezTo>
                <a:cubicBezTo>
                  <a:pt x="83" y="182"/>
                  <a:pt x="80" y="178"/>
                  <a:pt x="80" y="169"/>
                </a:cubicBezTo>
                <a:cubicBezTo>
                  <a:pt x="80" y="88"/>
                  <a:pt x="80" y="88"/>
                  <a:pt x="80" y="88"/>
                </a:cubicBezTo>
                <a:cubicBezTo>
                  <a:pt x="75" y="88"/>
                  <a:pt x="75" y="88"/>
                  <a:pt x="75" y="88"/>
                </a:cubicBezTo>
                <a:cubicBezTo>
                  <a:pt x="75" y="284"/>
                  <a:pt x="75" y="284"/>
                  <a:pt x="75" y="284"/>
                </a:cubicBezTo>
                <a:cubicBezTo>
                  <a:pt x="75" y="292"/>
                  <a:pt x="71" y="297"/>
                  <a:pt x="64"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3" y="297"/>
                  <a:pt x="35" y="297"/>
                </a:cubicBezTo>
                <a:cubicBezTo>
                  <a:pt x="27" y="297"/>
                  <a:pt x="24" y="292"/>
                  <a:pt x="24" y="284"/>
                </a:cubicBezTo>
                <a:cubicBezTo>
                  <a:pt x="24" y="88"/>
                  <a:pt x="24" y="88"/>
                  <a:pt x="24" y="88"/>
                </a:cubicBezTo>
                <a:cubicBezTo>
                  <a:pt x="19" y="88"/>
                  <a:pt x="19" y="88"/>
                  <a:pt x="19" y="88"/>
                </a:cubicBezTo>
                <a:cubicBezTo>
                  <a:pt x="19" y="169"/>
                  <a:pt x="19" y="169"/>
                  <a:pt x="19" y="169"/>
                </a:cubicBezTo>
                <a:cubicBezTo>
                  <a:pt x="19" y="178"/>
                  <a:pt x="16" y="182"/>
                  <a:pt x="10" y="182"/>
                </a:cubicBezTo>
                <a:cubicBezTo>
                  <a:pt x="3" y="182"/>
                  <a:pt x="0" y="178"/>
                  <a:pt x="0" y="169"/>
                </a:cubicBezTo>
                <a:cubicBezTo>
                  <a:pt x="0" y="76"/>
                  <a:pt x="0" y="76"/>
                  <a:pt x="0" y="76"/>
                </a:cubicBezTo>
                <a:cubicBezTo>
                  <a:pt x="0" y="61"/>
                  <a:pt x="9" y="53"/>
                  <a:pt x="26" y="53"/>
                </a:cubicBezTo>
                <a:cubicBezTo>
                  <a:pt x="73" y="53"/>
                  <a:pt x="73" y="53"/>
                  <a:pt x="73" y="53"/>
                </a:cubicBezTo>
                <a:cubicBezTo>
                  <a:pt x="90" y="53"/>
                  <a:pt x="98" y="61"/>
                  <a:pt x="98" y="76"/>
                </a:cubicBezTo>
                <a:lnTo>
                  <a:pt x="98" y="169"/>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p:nvSpPr>
        <p:spPr bwMode="auto">
          <a:xfrm>
            <a:off x="3516607" y="2559888"/>
            <a:ext cx="265113" cy="613261"/>
          </a:xfrm>
          <a:custGeom>
            <a:avLst/>
            <a:gdLst>
              <a:gd name="T0" fmla="*/ 69 w 98"/>
              <a:gd name="T1" fmla="*/ 24 h 297"/>
              <a:gd name="T2" fmla="*/ 63 w 98"/>
              <a:gd name="T3" fmla="*/ 43 h 297"/>
              <a:gd name="T4" fmla="*/ 48 w 98"/>
              <a:gd name="T5" fmla="*/ 51 h 297"/>
              <a:gd name="T6" fmla="*/ 34 w 98"/>
              <a:gd name="T7" fmla="*/ 43 h 297"/>
              <a:gd name="T8" fmla="*/ 28 w 98"/>
              <a:gd name="T9" fmla="*/ 24 h 297"/>
              <a:gd name="T10" fmla="*/ 34 w 98"/>
              <a:gd name="T11" fmla="*/ 7 h 297"/>
              <a:gd name="T12" fmla="*/ 48 w 98"/>
              <a:gd name="T13" fmla="*/ 0 h 297"/>
              <a:gd name="T14" fmla="*/ 63 w 98"/>
              <a:gd name="T15" fmla="*/ 7 h 297"/>
              <a:gd name="T16" fmla="*/ 69 w 98"/>
              <a:gd name="T17" fmla="*/ 24 h 297"/>
              <a:gd name="T18" fmla="*/ 98 w 98"/>
              <a:gd name="T19" fmla="*/ 169 h 297"/>
              <a:gd name="T20" fmla="*/ 88 w 98"/>
              <a:gd name="T21" fmla="*/ 182 h 297"/>
              <a:gd name="T22" fmla="*/ 79 w 98"/>
              <a:gd name="T23" fmla="*/ 169 h 297"/>
              <a:gd name="T24" fmla="*/ 79 w 98"/>
              <a:gd name="T25" fmla="*/ 88 h 297"/>
              <a:gd name="T26" fmla="*/ 74 w 98"/>
              <a:gd name="T27" fmla="*/ 88 h 297"/>
              <a:gd name="T28" fmla="*/ 74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4 w 98"/>
              <a:gd name="T41" fmla="*/ 297 h 297"/>
              <a:gd name="T42" fmla="*/ 23 w 98"/>
              <a:gd name="T43" fmla="*/ 284 h 297"/>
              <a:gd name="T44" fmla="*/ 23 w 98"/>
              <a:gd name="T45" fmla="*/ 88 h 297"/>
              <a:gd name="T46" fmla="*/ 18 w 98"/>
              <a:gd name="T47" fmla="*/ 88 h 297"/>
              <a:gd name="T48" fmla="*/ 18 w 98"/>
              <a:gd name="T49" fmla="*/ 169 h 297"/>
              <a:gd name="T50" fmla="*/ 9 w 98"/>
              <a:gd name="T51" fmla="*/ 182 h 297"/>
              <a:gd name="T52" fmla="*/ 0 w 98"/>
              <a:gd name="T53" fmla="*/ 169 h 297"/>
              <a:gd name="T54" fmla="*/ 0 w 98"/>
              <a:gd name="T55" fmla="*/ 76 h 297"/>
              <a:gd name="T56" fmla="*/ 25 w 98"/>
              <a:gd name="T57" fmla="*/ 53 h 297"/>
              <a:gd name="T58" fmla="*/ 72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8" y="51"/>
                </a:cubicBezTo>
                <a:cubicBezTo>
                  <a:pt x="43" y="51"/>
                  <a:pt x="38" y="48"/>
                  <a:pt x="34" y="43"/>
                </a:cubicBezTo>
                <a:cubicBezTo>
                  <a:pt x="30" y="37"/>
                  <a:pt x="28" y="31"/>
                  <a:pt x="28" y="24"/>
                </a:cubicBezTo>
                <a:cubicBezTo>
                  <a:pt x="28" y="18"/>
                  <a:pt x="30" y="12"/>
                  <a:pt x="34" y="7"/>
                </a:cubicBezTo>
                <a:cubicBezTo>
                  <a:pt x="38" y="3"/>
                  <a:pt x="43" y="0"/>
                  <a:pt x="48" y="0"/>
                </a:cubicBezTo>
                <a:cubicBezTo>
                  <a:pt x="54" y="0"/>
                  <a:pt x="59" y="3"/>
                  <a:pt x="63" y="7"/>
                </a:cubicBezTo>
                <a:cubicBezTo>
                  <a:pt x="67" y="12"/>
                  <a:pt x="69" y="18"/>
                  <a:pt x="69" y="24"/>
                </a:cubicBezTo>
                <a:close/>
                <a:moveTo>
                  <a:pt x="98" y="169"/>
                </a:moveTo>
                <a:cubicBezTo>
                  <a:pt x="98" y="178"/>
                  <a:pt x="95" y="182"/>
                  <a:pt x="88" y="182"/>
                </a:cubicBezTo>
                <a:cubicBezTo>
                  <a:pt x="82" y="182"/>
                  <a:pt x="79" y="178"/>
                  <a:pt x="79" y="169"/>
                </a:cubicBezTo>
                <a:cubicBezTo>
                  <a:pt x="79" y="88"/>
                  <a:pt x="79" y="88"/>
                  <a:pt x="79" y="88"/>
                </a:cubicBezTo>
                <a:cubicBezTo>
                  <a:pt x="74" y="88"/>
                  <a:pt x="74" y="88"/>
                  <a:pt x="74" y="88"/>
                </a:cubicBezTo>
                <a:cubicBezTo>
                  <a:pt x="74" y="284"/>
                  <a:pt x="74" y="284"/>
                  <a:pt x="74" y="284"/>
                </a:cubicBezTo>
                <a:cubicBezTo>
                  <a:pt x="74" y="292"/>
                  <a:pt x="71" y="297"/>
                  <a:pt x="63" y="297"/>
                </a:cubicBezTo>
                <a:cubicBezTo>
                  <a:pt x="55" y="297"/>
                  <a:pt x="52" y="292"/>
                  <a:pt x="52" y="284"/>
                </a:cubicBezTo>
                <a:cubicBezTo>
                  <a:pt x="52" y="168"/>
                  <a:pt x="52" y="168"/>
                  <a:pt x="52" y="168"/>
                </a:cubicBezTo>
                <a:cubicBezTo>
                  <a:pt x="46" y="168"/>
                  <a:pt x="46" y="168"/>
                  <a:pt x="46" y="168"/>
                </a:cubicBezTo>
                <a:cubicBezTo>
                  <a:pt x="46" y="284"/>
                  <a:pt x="46" y="284"/>
                  <a:pt x="46" y="284"/>
                </a:cubicBezTo>
                <a:cubicBezTo>
                  <a:pt x="46" y="292"/>
                  <a:pt x="42" y="297"/>
                  <a:pt x="34" y="297"/>
                </a:cubicBezTo>
                <a:cubicBezTo>
                  <a:pt x="27" y="297"/>
                  <a:pt x="23" y="292"/>
                  <a:pt x="23" y="284"/>
                </a:cubicBezTo>
                <a:cubicBezTo>
                  <a:pt x="23" y="88"/>
                  <a:pt x="23" y="88"/>
                  <a:pt x="23" y="88"/>
                </a:cubicBezTo>
                <a:cubicBezTo>
                  <a:pt x="18" y="88"/>
                  <a:pt x="18" y="88"/>
                  <a:pt x="18" y="88"/>
                </a:cubicBezTo>
                <a:cubicBezTo>
                  <a:pt x="18" y="169"/>
                  <a:pt x="18" y="169"/>
                  <a:pt x="18" y="169"/>
                </a:cubicBezTo>
                <a:cubicBezTo>
                  <a:pt x="18" y="178"/>
                  <a:pt x="15" y="182"/>
                  <a:pt x="9" y="182"/>
                </a:cubicBezTo>
                <a:cubicBezTo>
                  <a:pt x="3" y="182"/>
                  <a:pt x="0" y="178"/>
                  <a:pt x="0" y="169"/>
                </a:cubicBezTo>
                <a:cubicBezTo>
                  <a:pt x="0" y="76"/>
                  <a:pt x="0" y="76"/>
                  <a:pt x="0" y="76"/>
                </a:cubicBezTo>
                <a:cubicBezTo>
                  <a:pt x="0" y="61"/>
                  <a:pt x="8" y="53"/>
                  <a:pt x="25" y="53"/>
                </a:cubicBezTo>
                <a:cubicBezTo>
                  <a:pt x="72" y="53"/>
                  <a:pt x="72" y="53"/>
                  <a:pt x="72" y="53"/>
                </a:cubicBezTo>
                <a:cubicBezTo>
                  <a:pt x="89" y="53"/>
                  <a:pt x="98" y="61"/>
                  <a:pt x="98" y="76"/>
                </a:cubicBezTo>
                <a:lnTo>
                  <a:pt x="98" y="169"/>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p:nvSpPr>
        <p:spPr bwMode="auto">
          <a:xfrm>
            <a:off x="3984919" y="2239213"/>
            <a:ext cx="221793" cy="513029"/>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p:nvSpPr>
        <p:spPr bwMode="auto">
          <a:xfrm>
            <a:off x="4599282" y="2239213"/>
            <a:ext cx="221793" cy="513029"/>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0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2" y="152"/>
                  <a:pt x="7" y="152"/>
                </a:cubicBezTo>
                <a:cubicBezTo>
                  <a:pt x="2" y="152"/>
                  <a:pt x="0" y="149"/>
                  <a:pt x="0" y="142"/>
                </a:cubicBezTo>
                <a:cubicBezTo>
                  <a:pt x="0" y="64"/>
                  <a:pt x="0" y="64"/>
                  <a:pt x="0" y="64"/>
                </a:cubicBezTo>
                <a:cubicBezTo>
                  <a:pt x="0" y="51"/>
                  <a:pt x="7" y="45"/>
                  <a:pt x="21" y="45"/>
                </a:cubicBezTo>
                <a:cubicBezTo>
                  <a:pt x="60" y="45"/>
                  <a:pt x="60" y="45"/>
                  <a:pt x="60" y="45"/>
                </a:cubicBezTo>
                <a:cubicBezTo>
                  <a:pt x="75" y="45"/>
                  <a:pt x="82" y="51"/>
                  <a:pt x="82" y="64"/>
                </a:cubicBezTo>
                <a:lnTo>
                  <a:pt x="82" y="142"/>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p:nvSpPr>
        <p:spPr bwMode="auto">
          <a:xfrm>
            <a:off x="3259432" y="2239213"/>
            <a:ext cx="223526" cy="513029"/>
          </a:xfrm>
          <a:custGeom>
            <a:avLst/>
            <a:gdLst>
              <a:gd name="T0" fmla="*/ 58 w 82"/>
              <a:gd name="T1" fmla="*/ 20 h 249"/>
              <a:gd name="T2" fmla="*/ 53 w 82"/>
              <a:gd name="T3" fmla="*/ 36 h 249"/>
              <a:gd name="T4" fmla="*/ 41 w 82"/>
              <a:gd name="T5" fmla="*/ 42 h 249"/>
              <a:gd name="T6" fmla="*/ 29 w 82"/>
              <a:gd name="T7" fmla="*/ 36 h 249"/>
              <a:gd name="T8" fmla="*/ 24 w 82"/>
              <a:gd name="T9" fmla="*/ 20 h 249"/>
              <a:gd name="T10" fmla="*/ 29 w 82"/>
              <a:gd name="T11" fmla="*/ 6 h 249"/>
              <a:gd name="T12" fmla="*/ 41 w 82"/>
              <a:gd name="T13" fmla="*/ 0 h 249"/>
              <a:gd name="T14" fmla="*/ 53 w 82"/>
              <a:gd name="T15" fmla="*/ 6 h 249"/>
              <a:gd name="T16" fmla="*/ 58 w 82"/>
              <a:gd name="T17" fmla="*/ 20 h 249"/>
              <a:gd name="T18" fmla="*/ 82 w 82"/>
              <a:gd name="T19" fmla="*/ 142 h 249"/>
              <a:gd name="T20" fmla="*/ 75 w 82"/>
              <a:gd name="T21" fmla="*/ 152 h 249"/>
              <a:gd name="T22" fmla="*/ 67 w 82"/>
              <a:gd name="T23" fmla="*/ 142 h 249"/>
              <a:gd name="T24" fmla="*/ 67 w 82"/>
              <a:gd name="T25" fmla="*/ 74 h 249"/>
              <a:gd name="T26" fmla="*/ 63 w 82"/>
              <a:gd name="T27" fmla="*/ 74 h 249"/>
              <a:gd name="T28" fmla="*/ 63 w 82"/>
              <a:gd name="T29" fmla="*/ 239 h 249"/>
              <a:gd name="T30" fmla="*/ 53 w 82"/>
              <a:gd name="T31" fmla="*/ 249 h 249"/>
              <a:gd name="T32" fmla="*/ 44 w 82"/>
              <a:gd name="T33" fmla="*/ 239 h 249"/>
              <a:gd name="T34" fmla="*/ 44 w 82"/>
              <a:gd name="T35" fmla="*/ 141 h 249"/>
              <a:gd name="T36" fmla="*/ 39 w 82"/>
              <a:gd name="T37" fmla="*/ 141 h 249"/>
              <a:gd name="T38" fmla="*/ 39 w 82"/>
              <a:gd name="T39" fmla="*/ 239 h 249"/>
              <a:gd name="T40" fmla="*/ 29 w 82"/>
              <a:gd name="T41" fmla="*/ 249 h 249"/>
              <a:gd name="T42" fmla="*/ 20 w 82"/>
              <a:gd name="T43" fmla="*/ 239 h 249"/>
              <a:gd name="T44" fmla="*/ 20 w 82"/>
              <a:gd name="T45" fmla="*/ 74 h 249"/>
              <a:gd name="T46" fmla="*/ 16 w 82"/>
              <a:gd name="T47" fmla="*/ 74 h 249"/>
              <a:gd name="T48" fmla="*/ 16 w 82"/>
              <a:gd name="T49" fmla="*/ 142 h 249"/>
              <a:gd name="T50" fmla="*/ 8 w 82"/>
              <a:gd name="T51" fmla="*/ 152 h 249"/>
              <a:gd name="T52" fmla="*/ 0 w 82"/>
              <a:gd name="T53" fmla="*/ 142 h 249"/>
              <a:gd name="T54" fmla="*/ 0 w 82"/>
              <a:gd name="T55" fmla="*/ 64 h 249"/>
              <a:gd name="T56" fmla="*/ 22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8" y="20"/>
                </a:moveTo>
                <a:cubicBezTo>
                  <a:pt x="58" y="26"/>
                  <a:pt x="56" y="31"/>
                  <a:pt x="53" y="36"/>
                </a:cubicBezTo>
                <a:cubicBezTo>
                  <a:pt x="50" y="40"/>
                  <a:pt x="46" y="42"/>
                  <a:pt x="41" y="42"/>
                </a:cubicBezTo>
                <a:cubicBezTo>
                  <a:pt x="36" y="42"/>
                  <a:pt x="32" y="40"/>
                  <a:pt x="29" y="36"/>
                </a:cubicBezTo>
                <a:cubicBezTo>
                  <a:pt x="26" y="31"/>
                  <a:pt x="24" y="26"/>
                  <a:pt x="24" y="20"/>
                </a:cubicBezTo>
                <a:cubicBezTo>
                  <a:pt x="24" y="15"/>
                  <a:pt x="26" y="10"/>
                  <a:pt x="29" y="6"/>
                </a:cubicBezTo>
                <a:cubicBezTo>
                  <a:pt x="32" y="2"/>
                  <a:pt x="36" y="0"/>
                  <a:pt x="41" y="0"/>
                </a:cubicBezTo>
                <a:cubicBezTo>
                  <a:pt x="46" y="0"/>
                  <a:pt x="50" y="2"/>
                  <a:pt x="53" y="6"/>
                </a:cubicBezTo>
                <a:cubicBezTo>
                  <a:pt x="56" y="10"/>
                  <a:pt x="58" y="15"/>
                  <a:pt x="58" y="20"/>
                </a:cubicBezTo>
                <a:close/>
                <a:moveTo>
                  <a:pt x="82" y="142"/>
                </a:moveTo>
                <a:cubicBezTo>
                  <a:pt x="82" y="149"/>
                  <a:pt x="80" y="152"/>
                  <a:pt x="75" y="152"/>
                </a:cubicBezTo>
                <a:cubicBezTo>
                  <a:pt x="69" y="152"/>
                  <a:pt x="67" y="149"/>
                  <a:pt x="67" y="142"/>
                </a:cubicBezTo>
                <a:cubicBezTo>
                  <a:pt x="67" y="74"/>
                  <a:pt x="67" y="74"/>
                  <a:pt x="67" y="74"/>
                </a:cubicBezTo>
                <a:cubicBezTo>
                  <a:pt x="63" y="74"/>
                  <a:pt x="63" y="74"/>
                  <a:pt x="63" y="74"/>
                </a:cubicBezTo>
                <a:cubicBezTo>
                  <a:pt x="63" y="239"/>
                  <a:pt x="63" y="239"/>
                  <a:pt x="63" y="239"/>
                </a:cubicBezTo>
                <a:cubicBezTo>
                  <a:pt x="63" y="245"/>
                  <a:pt x="60" y="249"/>
                  <a:pt x="53" y="249"/>
                </a:cubicBezTo>
                <a:cubicBezTo>
                  <a:pt x="47" y="249"/>
                  <a:pt x="44" y="245"/>
                  <a:pt x="44" y="239"/>
                </a:cubicBezTo>
                <a:cubicBezTo>
                  <a:pt x="44" y="141"/>
                  <a:pt x="44" y="141"/>
                  <a:pt x="44" y="141"/>
                </a:cubicBezTo>
                <a:cubicBezTo>
                  <a:pt x="39" y="141"/>
                  <a:pt x="39" y="141"/>
                  <a:pt x="39" y="141"/>
                </a:cubicBezTo>
                <a:cubicBezTo>
                  <a:pt x="39" y="239"/>
                  <a:pt x="39" y="239"/>
                  <a:pt x="39" y="239"/>
                </a:cubicBezTo>
                <a:cubicBezTo>
                  <a:pt x="39" y="245"/>
                  <a:pt x="36" y="249"/>
                  <a:pt x="29" y="249"/>
                </a:cubicBezTo>
                <a:cubicBezTo>
                  <a:pt x="23" y="249"/>
                  <a:pt x="20" y="245"/>
                  <a:pt x="20" y="239"/>
                </a:cubicBezTo>
                <a:cubicBezTo>
                  <a:pt x="20" y="74"/>
                  <a:pt x="20" y="74"/>
                  <a:pt x="20" y="74"/>
                </a:cubicBezTo>
                <a:cubicBezTo>
                  <a:pt x="16" y="74"/>
                  <a:pt x="16" y="74"/>
                  <a:pt x="16" y="74"/>
                </a:cubicBezTo>
                <a:cubicBezTo>
                  <a:pt x="16" y="142"/>
                  <a:pt x="16" y="142"/>
                  <a:pt x="16" y="142"/>
                </a:cubicBezTo>
                <a:cubicBezTo>
                  <a:pt x="16" y="149"/>
                  <a:pt x="13" y="152"/>
                  <a:pt x="8" y="152"/>
                </a:cubicBezTo>
                <a:cubicBezTo>
                  <a:pt x="3" y="152"/>
                  <a:pt x="0" y="149"/>
                  <a:pt x="0" y="142"/>
                </a:cubicBezTo>
                <a:cubicBezTo>
                  <a:pt x="0" y="64"/>
                  <a:pt x="0" y="64"/>
                  <a:pt x="0" y="64"/>
                </a:cubicBezTo>
                <a:cubicBezTo>
                  <a:pt x="0" y="51"/>
                  <a:pt x="7" y="45"/>
                  <a:pt x="22" y="45"/>
                </a:cubicBezTo>
                <a:cubicBezTo>
                  <a:pt x="61" y="45"/>
                  <a:pt x="61" y="45"/>
                  <a:pt x="61" y="45"/>
                </a:cubicBezTo>
                <a:cubicBezTo>
                  <a:pt x="75" y="45"/>
                  <a:pt x="82" y="51"/>
                  <a:pt x="82" y="64"/>
                </a:cubicBezTo>
                <a:lnTo>
                  <a:pt x="82" y="14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noEditPoints="1"/>
          </p:cNvSpPr>
          <p:nvPr/>
        </p:nvSpPr>
        <p:spPr bwMode="auto">
          <a:xfrm>
            <a:off x="5221582" y="2239213"/>
            <a:ext cx="221793" cy="513029"/>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noEditPoints="1"/>
          </p:cNvSpPr>
          <p:nvPr/>
        </p:nvSpPr>
        <p:spPr bwMode="auto">
          <a:xfrm>
            <a:off x="4269082" y="1975688"/>
            <a:ext cx="180207" cy="418073"/>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noEditPoints="1"/>
          </p:cNvSpPr>
          <p:nvPr/>
        </p:nvSpPr>
        <p:spPr bwMode="auto">
          <a:xfrm>
            <a:off x="4878682" y="1975688"/>
            <a:ext cx="181941" cy="418073"/>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p:nvSpPr>
        <p:spPr bwMode="auto">
          <a:xfrm>
            <a:off x="5480344" y="1975688"/>
            <a:ext cx="181941" cy="418073"/>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noEditPoints="1"/>
          </p:cNvSpPr>
          <p:nvPr/>
        </p:nvSpPr>
        <p:spPr bwMode="auto">
          <a:xfrm>
            <a:off x="3649957" y="1975688"/>
            <a:ext cx="181941" cy="418073"/>
          </a:xfrm>
          <a:custGeom>
            <a:avLst/>
            <a:gdLst>
              <a:gd name="T0" fmla="*/ 47 w 67"/>
              <a:gd name="T1" fmla="*/ 17 h 203"/>
              <a:gd name="T2" fmla="*/ 43 w 67"/>
              <a:gd name="T3" fmla="*/ 29 h 203"/>
              <a:gd name="T4" fmla="*/ 33 w 67"/>
              <a:gd name="T5" fmla="*/ 35 h 203"/>
              <a:gd name="T6" fmla="*/ 24 w 67"/>
              <a:gd name="T7" fmla="*/ 29 h 203"/>
              <a:gd name="T8" fmla="*/ 20 w 67"/>
              <a:gd name="T9" fmla="*/ 17 h 203"/>
              <a:gd name="T10" fmla="*/ 24 w 67"/>
              <a:gd name="T11" fmla="*/ 5 h 203"/>
              <a:gd name="T12" fmla="*/ 33 w 67"/>
              <a:gd name="T13" fmla="*/ 0 h 203"/>
              <a:gd name="T14" fmla="*/ 43 w 67"/>
              <a:gd name="T15" fmla="*/ 5 h 203"/>
              <a:gd name="T16" fmla="*/ 47 w 67"/>
              <a:gd name="T17" fmla="*/ 17 h 203"/>
              <a:gd name="T18" fmla="*/ 67 w 67"/>
              <a:gd name="T19" fmla="*/ 116 h 203"/>
              <a:gd name="T20" fmla="*/ 60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1 w 67"/>
              <a:gd name="T37" fmla="*/ 115 h 203"/>
              <a:gd name="T38" fmla="*/ 31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6 w 67"/>
              <a:gd name="T51" fmla="*/ 124 h 203"/>
              <a:gd name="T52" fmla="*/ 0 w 67"/>
              <a:gd name="T53" fmla="*/ 116 h 203"/>
              <a:gd name="T54" fmla="*/ 0 w 67"/>
              <a:gd name="T55" fmla="*/ 52 h 203"/>
              <a:gd name="T56" fmla="*/ 17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0" y="33"/>
                  <a:pt x="37" y="35"/>
                  <a:pt x="33" y="35"/>
                </a:cubicBezTo>
                <a:cubicBezTo>
                  <a:pt x="30" y="35"/>
                  <a:pt x="26" y="33"/>
                  <a:pt x="24" y="29"/>
                </a:cubicBezTo>
                <a:cubicBezTo>
                  <a:pt x="21" y="26"/>
                  <a:pt x="20" y="21"/>
                  <a:pt x="20" y="17"/>
                </a:cubicBezTo>
                <a:cubicBezTo>
                  <a:pt x="20" y="12"/>
                  <a:pt x="21" y="8"/>
                  <a:pt x="24" y="5"/>
                </a:cubicBezTo>
                <a:cubicBezTo>
                  <a:pt x="26" y="2"/>
                  <a:pt x="29" y="0"/>
                  <a:pt x="33" y="0"/>
                </a:cubicBezTo>
                <a:cubicBezTo>
                  <a:pt x="37" y="0"/>
                  <a:pt x="40" y="2"/>
                  <a:pt x="43" y="5"/>
                </a:cubicBezTo>
                <a:cubicBezTo>
                  <a:pt x="46" y="8"/>
                  <a:pt x="47" y="12"/>
                  <a:pt x="47" y="17"/>
                </a:cubicBezTo>
                <a:close/>
                <a:moveTo>
                  <a:pt x="67" y="116"/>
                </a:moveTo>
                <a:cubicBezTo>
                  <a:pt x="67" y="121"/>
                  <a:pt x="65" y="124"/>
                  <a:pt x="60" y="124"/>
                </a:cubicBezTo>
                <a:cubicBezTo>
                  <a:pt x="56" y="124"/>
                  <a:pt x="54" y="121"/>
                  <a:pt x="54" y="116"/>
                </a:cubicBezTo>
                <a:cubicBezTo>
                  <a:pt x="54" y="60"/>
                  <a:pt x="54" y="60"/>
                  <a:pt x="54" y="60"/>
                </a:cubicBezTo>
                <a:cubicBezTo>
                  <a:pt x="51" y="60"/>
                  <a:pt x="51" y="60"/>
                  <a:pt x="51" y="60"/>
                </a:cubicBezTo>
                <a:cubicBezTo>
                  <a:pt x="51" y="194"/>
                  <a:pt x="51" y="194"/>
                  <a:pt x="51" y="194"/>
                </a:cubicBezTo>
                <a:cubicBezTo>
                  <a:pt x="51" y="200"/>
                  <a:pt x="48" y="203"/>
                  <a:pt x="43" y="203"/>
                </a:cubicBezTo>
                <a:cubicBezTo>
                  <a:pt x="38" y="203"/>
                  <a:pt x="36" y="200"/>
                  <a:pt x="36" y="194"/>
                </a:cubicBezTo>
                <a:cubicBezTo>
                  <a:pt x="36" y="115"/>
                  <a:pt x="36" y="115"/>
                  <a:pt x="36" y="115"/>
                </a:cubicBezTo>
                <a:cubicBezTo>
                  <a:pt x="31" y="115"/>
                  <a:pt x="31" y="115"/>
                  <a:pt x="31" y="115"/>
                </a:cubicBezTo>
                <a:cubicBezTo>
                  <a:pt x="31" y="194"/>
                  <a:pt x="31" y="194"/>
                  <a:pt x="31" y="194"/>
                </a:cubicBezTo>
                <a:cubicBezTo>
                  <a:pt x="31" y="200"/>
                  <a:pt x="29" y="203"/>
                  <a:pt x="24" y="203"/>
                </a:cubicBezTo>
                <a:cubicBezTo>
                  <a:pt x="18" y="203"/>
                  <a:pt x="16" y="200"/>
                  <a:pt x="16" y="194"/>
                </a:cubicBezTo>
                <a:cubicBezTo>
                  <a:pt x="16" y="60"/>
                  <a:pt x="16" y="60"/>
                  <a:pt x="16" y="60"/>
                </a:cubicBezTo>
                <a:cubicBezTo>
                  <a:pt x="13" y="60"/>
                  <a:pt x="13" y="60"/>
                  <a:pt x="13" y="60"/>
                </a:cubicBezTo>
                <a:cubicBezTo>
                  <a:pt x="13" y="116"/>
                  <a:pt x="13" y="116"/>
                  <a:pt x="13" y="116"/>
                </a:cubicBezTo>
                <a:cubicBezTo>
                  <a:pt x="13" y="121"/>
                  <a:pt x="11" y="124"/>
                  <a:pt x="6" y="124"/>
                </a:cubicBezTo>
                <a:cubicBezTo>
                  <a:pt x="2" y="124"/>
                  <a:pt x="0" y="121"/>
                  <a:pt x="0" y="116"/>
                </a:cubicBezTo>
                <a:cubicBezTo>
                  <a:pt x="0" y="52"/>
                  <a:pt x="0" y="52"/>
                  <a:pt x="0" y="52"/>
                </a:cubicBezTo>
                <a:cubicBezTo>
                  <a:pt x="0" y="42"/>
                  <a:pt x="6" y="36"/>
                  <a:pt x="17"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noEditPoints="1"/>
          </p:cNvSpPr>
          <p:nvPr/>
        </p:nvSpPr>
        <p:spPr bwMode="auto">
          <a:xfrm>
            <a:off x="3048294" y="1975688"/>
            <a:ext cx="181941" cy="418073"/>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5 w 67"/>
              <a:gd name="T23" fmla="*/ 116 h 203"/>
              <a:gd name="T24" fmla="*/ 55 w 67"/>
              <a:gd name="T25" fmla="*/ 60 h 203"/>
              <a:gd name="T26" fmla="*/ 51 w 67"/>
              <a:gd name="T27" fmla="*/ 60 h 203"/>
              <a:gd name="T28" fmla="*/ 51 w 67"/>
              <a:gd name="T29" fmla="*/ 194 h 203"/>
              <a:gd name="T30" fmla="*/ 44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5" y="121"/>
                  <a:pt x="55" y="116"/>
                </a:cubicBezTo>
                <a:cubicBezTo>
                  <a:pt x="55" y="60"/>
                  <a:pt x="55" y="60"/>
                  <a:pt x="55" y="60"/>
                </a:cubicBezTo>
                <a:cubicBezTo>
                  <a:pt x="51" y="60"/>
                  <a:pt x="51" y="60"/>
                  <a:pt x="51" y="60"/>
                </a:cubicBezTo>
                <a:cubicBezTo>
                  <a:pt x="51" y="194"/>
                  <a:pt x="51" y="194"/>
                  <a:pt x="51" y="194"/>
                </a:cubicBezTo>
                <a:cubicBezTo>
                  <a:pt x="51" y="200"/>
                  <a:pt x="49" y="203"/>
                  <a:pt x="44"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noEditPoints="1"/>
          </p:cNvSpPr>
          <p:nvPr/>
        </p:nvSpPr>
        <p:spPr bwMode="auto">
          <a:xfrm>
            <a:off x="2813344" y="1745500"/>
            <a:ext cx="168078" cy="390377"/>
          </a:xfrm>
          <a:custGeom>
            <a:avLst/>
            <a:gdLst>
              <a:gd name="T0" fmla="*/ 44 w 62"/>
              <a:gd name="T1" fmla="*/ 15 h 189"/>
              <a:gd name="T2" fmla="*/ 40 w 62"/>
              <a:gd name="T3" fmla="*/ 27 h 189"/>
              <a:gd name="T4" fmla="*/ 31 w 62"/>
              <a:gd name="T5" fmla="*/ 32 h 189"/>
              <a:gd name="T6" fmla="*/ 22 w 62"/>
              <a:gd name="T7" fmla="*/ 27 h 189"/>
              <a:gd name="T8" fmla="*/ 18 w 62"/>
              <a:gd name="T9" fmla="*/ 15 h 189"/>
              <a:gd name="T10" fmla="*/ 22 w 62"/>
              <a:gd name="T11" fmla="*/ 4 h 189"/>
              <a:gd name="T12" fmla="*/ 31 w 62"/>
              <a:gd name="T13" fmla="*/ 0 h 189"/>
              <a:gd name="T14" fmla="*/ 40 w 62"/>
              <a:gd name="T15" fmla="*/ 4 h 189"/>
              <a:gd name="T16" fmla="*/ 44 w 62"/>
              <a:gd name="T17" fmla="*/ 15 h 189"/>
              <a:gd name="T18" fmla="*/ 62 w 62"/>
              <a:gd name="T19" fmla="*/ 108 h 189"/>
              <a:gd name="T20" fmla="*/ 56 w 62"/>
              <a:gd name="T21" fmla="*/ 116 h 189"/>
              <a:gd name="T22" fmla="*/ 51 w 62"/>
              <a:gd name="T23" fmla="*/ 108 h 189"/>
              <a:gd name="T24" fmla="*/ 51 w 62"/>
              <a:gd name="T25" fmla="*/ 56 h 189"/>
              <a:gd name="T26" fmla="*/ 48 w 62"/>
              <a:gd name="T27" fmla="*/ 56 h 189"/>
              <a:gd name="T28" fmla="*/ 48 w 62"/>
              <a:gd name="T29" fmla="*/ 181 h 189"/>
              <a:gd name="T30" fmla="*/ 40 w 62"/>
              <a:gd name="T31" fmla="*/ 189 h 189"/>
              <a:gd name="T32" fmla="*/ 33 w 62"/>
              <a:gd name="T33" fmla="*/ 181 h 189"/>
              <a:gd name="T34" fmla="*/ 33 w 62"/>
              <a:gd name="T35" fmla="*/ 107 h 189"/>
              <a:gd name="T36" fmla="*/ 29 w 62"/>
              <a:gd name="T37" fmla="*/ 107 h 189"/>
              <a:gd name="T38" fmla="*/ 29 w 62"/>
              <a:gd name="T39" fmla="*/ 181 h 189"/>
              <a:gd name="T40" fmla="*/ 22 w 62"/>
              <a:gd name="T41" fmla="*/ 189 h 189"/>
              <a:gd name="T42" fmla="*/ 15 w 62"/>
              <a:gd name="T43" fmla="*/ 181 h 189"/>
              <a:gd name="T44" fmla="*/ 15 w 62"/>
              <a:gd name="T45" fmla="*/ 56 h 189"/>
              <a:gd name="T46" fmla="*/ 12 w 62"/>
              <a:gd name="T47" fmla="*/ 56 h 189"/>
              <a:gd name="T48" fmla="*/ 12 w 62"/>
              <a:gd name="T49" fmla="*/ 108 h 189"/>
              <a:gd name="T50" fmla="*/ 6 w 62"/>
              <a:gd name="T51" fmla="*/ 116 h 189"/>
              <a:gd name="T52" fmla="*/ 0 w 62"/>
              <a:gd name="T53" fmla="*/ 108 h 189"/>
              <a:gd name="T54" fmla="*/ 0 w 62"/>
              <a:gd name="T55" fmla="*/ 48 h 189"/>
              <a:gd name="T56" fmla="*/ 16 w 62"/>
              <a:gd name="T57" fmla="*/ 33 h 189"/>
              <a:gd name="T58" fmla="*/ 46 w 62"/>
              <a:gd name="T59" fmla="*/ 33 h 189"/>
              <a:gd name="T60" fmla="*/ 62 w 62"/>
              <a:gd name="T61" fmla="*/ 48 h 189"/>
              <a:gd name="T62" fmla="*/ 62 w 62"/>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89">
                <a:moveTo>
                  <a:pt x="44" y="15"/>
                </a:moveTo>
                <a:cubicBezTo>
                  <a:pt x="44" y="19"/>
                  <a:pt x="43" y="23"/>
                  <a:pt x="40" y="27"/>
                </a:cubicBezTo>
                <a:cubicBezTo>
                  <a:pt x="37" y="30"/>
                  <a:pt x="35" y="32"/>
                  <a:pt x="31" y="32"/>
                </a:cubicBezTo>
                <a:cubicBezTo>
                  <a:pt x="27" y="32"/>
                  <a:pt x="24" y="30"/>
                  <a:pt x="22" y="27"/>
                </a:cubicBezTo>
                <a:cubicBezTo>
                  <a:pt x="19" y="23"/>
                  <a:pt x="18" y="19"/>
                  <a:pt x="18" y="15"/>
                </a:cubicBezTo>
                <a:cubicBezTo>
                  <a:pt x="18" y="11"/>
                  <a:pt x="19" y="7"/>
                  <a:pt x="22" y="4"/>
                </a:cubicBezTo>
                <a:cubicBezTo>
                  <a:pt x="24" y="1"/>
                  <a:pt x="27" y="0"/>
                  <a:pt x="31" y="0"/>
                </a:cubicBezTo>
                <a:cubicBezTo>
                  <a:pt x="35" y="0"/>
                  <a:pt x="37" y="1"/>
                  <a:pt x="40" y="4"/>
                </a:cubicBezTo>
                <a:cubicBezTo>
                  <a:pt x="43" y="7"/>
                  <a:pt x="44" y="11"/>
                  <a:pt x="44" y="15"/>
                </a:cubicBezTo>
                <a:close/>
                <a:moveTo>
                  <a:pt x="62" y="108"/>
                </a:moveTo>
                <a:cubicBezTo>
                  <a:pt x="62" y="113"/>
                  <a:pt x="60" y="116"/>
                  <a:pt x="56" y="116"/>
                </a:cubicBezTo>
                <a:cubicBezTo>
                  <a:pt x="52" y="116"/>
                  <a:pt x="51" y="113"/>
                  <a:pt x="51" y="108"/>
                </a:cubicBezTo>
                <a:cubicBezTo>
                  <a:pt x="51" y="56"/>
                  <a:pt x="51" y="56"/>
                  <a:pt x="51" y="56"/>
                </a:cubicBezTo>
                <a:cubicBezTo>
                  <a:pt x="48" y="56"/>
                  <a:pt x="48" y="56"/>
                  <a:pt x="48" y="56"/>
                </a:cubicBezTo>
                <a:cubicBezTo>
                  <a:pt x="48" y="181"/>
                  <a:pt x="48" y="181"/>
                  <a:pt x="48" y="181"/>
                </a:cubicBezTo>
                <a:cubicBezTo>
                  <a:pt x="48" y="186"/>
                  <a:pt x="45" y="189"/>
                  <a:pt x="40" y="189"/>
                </a:cubicBezTo>
                <a:cubicBezTo>
                  <a:pt x="35" y="189"/>
                  <a:pt x="33" y="186"/>
                  <a:pt x="33" y="181"/>
                </a:cubicBezTo>
                <a:cubicBezTo>
                  <a:pt x="33" y="107"/>
                  <a:pt x="33" y="107"/>
                  <a:pt x="33" y="107"/>
                </a:cubicBezTo>
                <a:cubicBezTo>
                  <a:pt x="29" y="107"/>
                  <a:pt x="29" y="107"/>
                  <a:pt x="29" y="107"/>
                </a:cubicBezTo>
                <a:cubicBezTo>
                  <a:pt x="29" y="181"/>
                  <a:pt x="29" y="181"/>
                  <a:pt x="29" y="181"/>
                </a:cubicBezTo>
                <a:cubicBezTo>
                  <a:pt x="29"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5" y="33"/>
                  <a:pt x="16" y="33"/>
                </a:cubicBezTo>
                <a:cubicBezTo>
                  <a:pt x="46" y="33"/>
                  <a:pt x="46" y="33"/>
                  <a:pt x="46" y="33"/>
                </a:cubicBezTo>
                <a:cubicBezTo>
                  <a:pt x="57" y="33"/>
                  <a:pt x="62" y="38"/>
                  <a:pt x="62" y="48"/>
                </a:cubicBezTo>
                <a:lnTo>
                  <a:pt x="62"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noEditPoints="1"/>
          </p:cNvSpPr>
          <p:nvPr/>
        </p:nvSpPr>
        <p:spPr bwMode="auto">
          <a:xfrm>
            <a:off x="3399132" y="1745500"/>
            <a:ext cx="171543" cy="390377"/>
          </a:xfrm>
          <a:custGeom>
            <a:avLst/>
            <a:gdLst>
              <a:gd name="T0" fmla="*/ 45 w 63"/>
              <a:gd name="T1" fmla="*/ 15 h 189"/>
              <a:gd name="T2" fmla="*/ 41 w 63"/>
              <a:gd name="T3" fmla="*/ 27 h 189"/>
              <a:gd name="T4" fmla="*/ 32 w 63"/>
              <a:gd name="T5" fmla="*/ 32 h 189"/>
              <a:gd name="T6" fmla="*/ 23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3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3"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3"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noEditPoints="1"/>
          </p:cNvSpPr>
          <p:nvPr/>
        </p:nvSpPr>
        <p:spPr bwMode="auto">
          <a:xfrm>
            <a:off x="3994444" y="1745500"/>
            <a:ext cx="171543" cy="390377"/>
          </a:xfrm>
          <a:custGeom>
            <a:avLst/>
            <a:gdLst>
              <a:gd name="T0" fmla="*/ 44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noEditPoints="1"/>
          </p:cNvSpPr>
          <p:nvPr/>
        </p:nvSpPr>
        <p:spPr bwMode="auto">
          <a:xfrm>
            <a:off x="4564358" y="1745500"/>
            <a:ext cx="169810" cy="390377"/>
          </a:xfrm>
          <a:custGeom>
            <a:avLst/>
            <a:gdLst>
              <a:gd name="T0" fmla="*/ 44 w 63"/>
              <a:gd name="T1" fmla="*/ 15 h 189"/>
              <a:gd name="T2" fmla="*/ 41 w 63"/>
              <a:gd name="T3" fmla="*/ 27 h 189"/>
              <a:gd name="T4" fmla="*/ 31 w 63"/>
              <a:gd name="T5" fmla="*/ 32 h 189"/>
              <a:gd name="T6" fmla="*/ 22 w 63"/>
              <a:gd name="T7" fmla="*/ 27 h 189"/>
              <a:gd name="T8" fmla="*/ 19 w 63"/>
              <a:gd name="T9" fmla="*/ 15 h 189"/>
              <a:gd name="T10" fmla="*/ 22 w 63"/>
              <a:gd name="T11" fmla="*/ 4 h 189"/>
              <a:gd name="T12" fmla="*/ 31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1" y="32"/>
                </a:cubicBezTo>
                <a:cubicBezTo>
                  <a:pt x="28" y="32"/>
                  <a:pt x="25" y="30"/>
                  <a:pt x="22" y="27"/>
                </a:cubicBezTo>
                <a:cubicBezTo>
                  <a:pt x="20" y="23"/>
                  <a:pt x="19" y="19"/>
                  <a:pt x="19" y="15"/>
                </a:cubicBezTo>
                <a:cubicBezTo>
                  <a:pt x="19" y="11"/>
                  <a:pt x="20" y="7"/>
                  <a:pt x="22" y="4"/>
                </a:cubicBezTo>
                <a:cubicBezTo>
                  <a:pt x="25" y="1"/>
                  <a:pt x="28" y="0"/>
                  <a:pt x="31"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noEditPoints="1"/>
          </p:cNvSpPr>
          <p:nvPr/>
        </p:nvSpPr>
        <p:spPr bwMode="auto">
          <a:xfrm>
            <a:off x="5151732" y="1745500"/>
            <a:ext cx="171543" cy="390377"/>
          </a:xfrm>
          <a:custGeom>
            <a:avLst/>
            <a:gdLst>
              <a:gd name="T0" fmla="*/ 44 w 63"/>
              <a:gd name="T1" fmla="*/ 15 h 189"/>
              <a:gd name="T2" fmla="*/ 40 w 63"/>
              <a:gd name="T3" fmla="*/ 27 h 189"/>
              <a:gd name="T4" fmla="*/ 31 w 63"/>
              <a:gd name="T5" fmla="*/ 32 h 189"/>
              <a:gd name="T6" fmla="*/ 22 w 63"/>
              <a:gd name="T7" fmla="*/ 27 h 189"/>
              <a:gd name="T8" fmla="*/ 18 w 63"/>
              <a:gd name="T9" fmla="*/ 15 h 189"/>
              <a:gd name="T10" fmla="*/ 22 w 63"/>
              <a:gd name="T11" fmla="*/ 4 h 189"/>
              <a:gd name="T12" fmla="*/ 31 w 63"/>
              <a:gd name="T13" fmla="*/ 0 h 189"/>
              <a:gd name="T14" fmla="*/ 40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6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0" y="27"/>
                </a:cubicBezTo>
                <a:cubicBezTo>
                  <a:pt x="38" y="30"/>
                  <a:pt x="35" y="32"/>
                  <a:pt x="31" y="32"/>
                </a:cubicBezTo>
                <a:cubicBezTo>
                  <a:pt x="28" y="32"/>
                  <a:pt x="25" y="30"/>
                  <a:pt x="22" y="27"/>
                </a:cubicBezTo>
                <a:cubicBezTo>
                  <a:pt x="20" y="23"/>
                  <a:pt x="18" y="19"/>
                  <a:pt x="18" y="15"/>
                </a:cubicBezTo>
                <a:cubicBezTo>
                  <a:pt x="18" y="11"/>
                  <a:pt x="20" y="7"/>
                  <a:pt x="22" y="4"/>
                </a:cubicBezTo>
                <a:cubicBezTo>
                  <a:pt x="25" y="1"/>
                  <a:pt x="28" y="0"/>
                  <a:pt x="31" y="0"/>
                </a:cubicBezTo>
                <a:cubicBezTo>
                  <a:pt x="35" y="0"/>
                  <a:pt x="38" y="1"/>
                  <a:pt x="40"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6"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noEditPoints="1"/>
          </p:cNvSpPr>
          <p:nvPr/>
        </p:nvSpPr>
        <p:spPr bwMode="auto">
          <a:xfrm>
            <a:off x="5735932" y="1745500"/>
            <a:ext cx="171543" cy="390377"/>
          </a:xfrm>
          <a:custGeom>
            <a:avLst/>
            <a:gdLst>
              <a:gd name="T0" fmla="*/ 45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Box 10"/>
          <p:cNvSpPr txBox="1">
            <a:spLocks noChangeArrowheads="1"/>
          </p:cNvSpPr>
          <p:nvPr/>
        </p:nvSpPr>
        <p:spPr bwMode="auto">
          <a:xfrm>
            <a:off x="3294340" y="4647098"/>
            <a:ext cx="3407687" cy="1486561"/>
          </a:xfrm>
          <a:prstGeom prst="rect">
            <a:avLst/>
          </a:prstGeom>
          <a:noFill/>
          <a:ln w="9525">
            <a:noFill/>
            <a:miter lim="800000"/>
            <a:headEnd/>
            <a:tailEnd/>
          </a:ln>
        </p:spPr>
        <p:txBody>
          <a:bodyPr wrap="square" lIns="45720" tIns="22860" rIns="45720" bIns="22860">
            <a:spAutoFit/>
          </a:bodyPr>
          <a:lstStyle/>
          <a:p>
            <a:pPr defTabSz="1088232">
              <a:lnSpc>
                <a:spcPct val="130000"/>
              </a:lnSpc>
            </a:pPr>
            <a:r>
              <a:rPr lang="zh-CN" altLang="en-US" sz="1600" b="1" dirty="0">
                <a:solidFill>
                  <a:schemeClr val="accent2">
                    <a:lumMod val="75000"/>
                  </a:schemeClr>
                </a:solidFill>
                <a:latin typeface="微软雅黑" pitchFamily="34" charset="-122"/>
                <a:ea typeface="微软雅黑" pitchFamily="34" charset="-122"/>
                <a:cs typeface="Open Sans" pitchFamily="34" charset="0"/>
              </a:rPr>
              <a:t>人才培养计划</a:t>
            </a:r>
            <a:endParaRPr lang="en-US" sz="1400" dirty="0">
              <a:solidFill>
                <a:schemeClr val="accent2">
                  <a:lumMod val="75000"/>
                </a:schemeClr>
              </a:solidFill>
              <a:latin typeface="微软雅黑" pitchFamily="34" charset="-122"/>
              <a:ea typeface="微软雅黑" pitchFamily="34" charset="-122"/>
              <a:cs typeface="Open Sans" pitchFamily="34" charset="0"/>
            </a:endParaRPr>
          </a:p>
          <a:p>
            <a:pPr defTabSz="1088232">
              <a:lnSpc>
                <a:spcPct val="130000"/>
              </a:lnSpc>
            </a:pPr>
            <a:r>
              <a:rPr lang="zh-CN" altLang="en-US" sz="1400" dirty="0">
                <a:latin typeface="微软雅黑" pitchFamily="34" charset="-122"/>
                <a:ea typeface="微软雅黑" pitchFamily="34" charset="-122"/>
                <a:cs typeface="Open Sans" pitchFamily="34" charset="0"/>
              </a:rPr>
              <a:t>您的内容打在这里，或者通过复制您的文本后，在此框中选择粘贴，并选择只保留文字。在此录入上述图表的综合描述说明，在此录入上述图表。</a:t>
            </a:r>
            <a:endParaRPr lang="en-US" sz="1400" dirty="0">
              <a:latin typeface="微软雅黑" pitchFamily="34" charset="-122"/>
              <a:ea typeface="微软雅黑" pitchFamily="34" charset="-122"/>
              <a:cs typeface="Open Sans" pitchFamily="34" charset="0"/>
            </a:endParaRPr>
          </a:p>
        </p:txBody>
      </p:sp>
      <p:sp>
        <p:nvSpPr>
          <p:cNvPr id="32" name="Text Box 10"/>
          <p:cNvSpPr txBox="1">
            <a:spLocks noChangeArrowheads="1"/>
          </p:cNvSpPr>
          <p:nvPr/>
        </p:nvSpPr>
        <p:spPr bwMode="auto">
          <a:xfrm>
            <a:off x="2227051" y="5140801"/>
            <a:ext cx="1828800" cy="507831"/>
          </a:xfrm>
          <a:prstGeom prst="rect">
            <a:avLst/>
          </a:prstGeom>
          <a:noFill/>
          <a:ln w="9525">
            <a:noFill/>
            <a:miter lim="800000"/>
            <a:headEnd/>
            <a:tailEnd/>
          </a:ln>
        </p:spPr>
        <p:txBody>
          <a:bodyPr wrap="square" lIns="45720" tIns="22860" rIns="45720" bIns="22860">
            <a:spAutoFit/>
          </a:bodyPr>
          <a:lstStyle/>
          <a:p>
            <a:pPr defTabSz="1088232"/>
            <a:r>
              <a:rPr lang="en-US" sz="3000" b="1" dirty="0">
                <a:solidFill>
                  <a:schemeClr val="accent2">
                    <a:lumMod val="75000"/>
                  </a:schemeClr>
                </a:solidFill>
                <a:latin typeface="微软雅黑" pitchFamily="34" charset="-122"/>
                <a:ea typeface="微软雅黑" pitchFamily="34" charset="-122"/>
                <a:cs typeface="Open Sans" pitchFamily="34" charset="0"/>
              </a:rPr>
              <a:t>69%</a:t>
            </a:r>
            <a:endParaRPr lang="en-US" sz="3000" dirty="0">
              <a:solidFill>
                <a:schemeClr val="accent2">
                  <a:lumMod val="75000"/>
                </a:schemeClr>
              </a:solidFill>
              <a:latin typeface="微软雅黑" pitchFamily="34" charset="-122"/>
              <a:ea typeface="微软雅黑" pitchFamily="34" charset="-122"/>
              <a:cs typeface="Open Sans" pitchFamily="34" charset="0"/>
            </a:endParaRPr>
          </a:p>
        </p:txBody>
      </p:sp>
      <p:sp>
        <p:nvSpPr>
          <p:cNvPr id="33" name="Right Brace 31"/>
          <p:cNvSpPr/>
          <p:nvPr/>
        </p:nvSpPr>
        <p:spPr>
          <a:xfrm>
            <a:off x="6625827" y="1570157"/>
            <a:ext cx="152400" cy="4857166"/>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ounded Rectangle 37"/>
          <p:cNvSpPr/>
          <p:nvPr/>
        </p:nvSpPr>
        <p:spPr>
          <a:xfrm>
            <a:off x="7214667" y="1891219"/>
            <a:ext cx="3762704" cy="1278347"/>
          </a:xfrm>
          <a:prstGeom prst="roundRect">
            <a:avLst>
              <a:gd name="adj" fmla="val 5186"/>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Box 10"/>
          <p:cNvSpPr txBox="1">
            <a:spLocks noChangeArrowheads="1"/>
          </p:cNvSpPr>
          <p:nvPr/>
        </p:nvSpPr>
        <p:spPr bwMode="auto">
          <a:xfrm>
            <a:off x="7435386" y="1958558"/>
            <a:ext cx="3415862" cy="1123384"/>
          </a:xfrm>
          <a:prstGeom prst="rect">
            <a:avLst/>
          </a:prstGeom>
          <a:noFill/>
          <a:ln w="9525">
            <a:noFill/>
            <a:miter lim="800000"/>
            <a:headEnd/>
            <a:tailEnd/>
          </a:ln>
        </p:spPr>
        <p:txBody>
          <a:bodyPr wrap="square" lIns="45720" tIns="22860" rIns="45720" bIns="22860">
            <a:spAutoFit/>
          </a:bodyPr>
          <a:lstStyle/>
          <a:p>
            <a:pPr defTabSz="1088232"/>
            <a:r>
              <a:rPr lang="en-US" altLang="zh-CN" sz="1600" b="1" dirty="0">
                <a:solidFill>
                  <a:schemeClr val="bg1"/>
                </a:solidFill>
                <a:latin typeface="微软雅黑" pitchFamily="34" charset="-122"/>
                <a:ea typeface="微软雅黑" pitchFamily="34" charset="-122"/>
                <a:cs typeface="Open Sans" pitchFamily="34" charset="0"/>
              </a:rPr>
              <a:t>1</a:t>
            </a:r>
            <a:r>
              <a:rPr lang="zh-CN" altLang="en-US" sz="1600" b="1" dirty="0">
                <a:solidFill>
                  <a:schemeClr val="bg1"/>
                </a:solidFill>
                <a:latin typeface="微软雅黑" pitchFamily="34" charset="-122"/>
                <a:ea typeface="微软雅黑" pitchFamily="34" charset="-122"/>
                <a:cs typeface="Open Sans" pitchFamily="34" charset="0"/>
              </a:rPr>
              <a:t>、单击此处添加标题</a:t>
            </a:r>
            <a:endParaRPr lang="en-US" altLang="zh-CN" sz="1600" b="1" dirty="0">
              <a:solidFill>
                <a:schemeClr val="bg1"/>
              </a:solidFill>
              <a:latin typeface="微软雅黑" pitchFamily="34" charset="-122"/>
              <a:ea typeface="微软雅黑" pitchFamily="34" charset="-122"/>
              <a:cs typeface="Open Sans" pitchFamily="34" charset="0"/>
            </a:endParaRPr>
          </a:p>
          <a:p>
            <a:pPr defTabSz="1088232"/>
            <a:endParaRPr lang="en-US" altLang="zh-CN" sz="1200" b="1" dirty="0">
              <a:solidFill>
                <a:schemeClr val="bg1"/>
              </a:solidFill>
              <a:latin typeface="微软雅黑" pitchFamily="34" charset="-122"/>
              <a:ea typeface="微软雅黑" pitchFamily="34" charset="-122"/>
              <a:cs typeface="Open Sans" pitchFamily="34" charset="0"/>
            </a:endParaRPr>
          </a:p>
          <a:p>
            <a:pPr defTabSz="1088232"/>
            <a:r>
              <a:rPr lang="zh-CN" altLang="en-US" sz="1400" dirty="0">
                <a:solidFill>
                  <a:schemeClr val="bg1"/>
                </a:solidFill>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altLang="zh-CN" sz="1400" dirty="0">
              <a:solidFill>
                <a:schemeClr val="bg1"/>
              </a:solidFill>
              <a:latin typeface="微软雅黑" pitchFamily="34" charset="-122"/>
              <a:ea typeface="微软雅黑" pitchFamily="34" charset="-122"/>
              <a:cs typeface="Open Sans" pitchFamily="34" charset="0"/>
            </a:endParaRPr>
          </a:p>
        </p:txBody>
      </p:sp>
      <p:sp>
        <p:nvSpPr>
          <p:cNvPr id="38" name="Rounded Rectangle 45"/>
          <p:cNvSpPr/>
          <p:nvPr/>
        </p:nvSpPr>
        <p:spPr>
          <a:xfrm>
            <a:off x="7214667" y="3324621"/>
            <a:ext cx="3762704" cy="1348238"/>
          </a:xfrm>
          <a:prstGeom prst="roundRect">
            <a:avLst>
              <a:gd name="adj" fmla="val 5186"/>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Box 10"/>
          <p:cNvSpPr txBox="1">
            <a:spLocks noChangeArrowheads="1"/>
          </p:cNvSpPr>
          <p:nvPr/>
        </p:nvSpPr>
        <p:spPr bwMode="auto">
          <a:xfrm>
            <a:off x="7435387" y="3465964"/>
            <a:ext cx="3415861" cy="1123384"/>
          </a:xfrm>
          <a:prstGeom prst="rect">
            <a:avLst/>
          </a:prstGeom>
          <a:noFill/>
          <a:ln w="9525">
            <a:noFill/>
            <a:miter lim="800000"/>
            <a:headEnd/>
            <a:tailEnd/>
          </a:ln>
        </p:spPr>
        <p:txBody>
          <a:bodyPr wrap="square" lIns="45720" tIns="22860" rIns="45720" bIns="22860">
            <a:spAutoFit/>
          </a:bodyPr>
          <a:lstStyle/>
          <a:p>
            <a:pPr defTabSz="1088232"/>
            <a:r>
              <a:rPr lang="en-US" altLang="zh-CN" sz="1600" b="1" dirty="0">
                <a:solidFill>
                  <a:schemeClr val="bg1"/>
                </a:solidFill>
                <a:latin typeface="微软雅黑" pitchFamily="34" charset="-122"/>
                <a:ea typeface="微软雅黑" pitchFamily="34" charset="-122"/>
                <a:cs typeface="Open Sans" pitchFamily="34" charset="0"/>
              </a:rPr>
              <a:t>2</a:t>
            </a:r>
            <a:r>
              <a:rPr lang="zh-CN" altLang="en-US" sz="1600" b="1" dirty="0">
                <a:solidFill>
                  <a:schemeClr val="bg1"/>
                </a:solidFill>
                <a:latin typeface="微软雅黑" pitchFamily="34" charset="-122"/>
                <a:ea typeface="微软雅黑" pitchFamily="34" charset="-122"/>
                <a:cs typeface="Open Sans" pitchFamily="34" charset="0"/>
              </a:rPr>
              <a:t>、单击此处添加标题</a:t>
            </a:r>
            <a:endParaRPr lang="en-US" altLang="zh-CN" sz="1600" b="1" dirty="0">
              <a:solidFill>
                <a:schemeClr val="bg1"/>
              </a:solidFill>
              <a:latin typeface="微软雅黑" pitchFamily="34" charset="-122"/>
              <a:ea typeface="微软雅黑" pitchFamily="34" charset="-122"/>
              <a:cs typeface="Open Sans" pitchFamily="34" charset="0"/>
            </a:endParaRPr>
          </a:p>
          <a:p>
            <a:pPr defTabSz="1088232"/>
            <a:endParaRPr lang="en-US" altLang="zh-CN" sz="1200" b="1" dirty="0">
              <a:solidFill>
                <a:schemeClr val="bg1"/>
              </a:solidFill>
              <a:latin typeface="微软雅黑" pitchFamily="34" charset="-122"/>
              <a:ea typeface="微软雅黑" pitchFamily="34" charset="-122"/>
              <a:cs typeface="Open Sans" pitchFamily="34" charset="0"/>
            </a:endParaRPr>
          </a:p>
          <a:p>
            <a:pPr defTabSz="1088232"/>
            <a:r>
              <a:rPr lang="zh-CN" altLang="en-US" sz="1400" dirty="0">
                <a:solidFill>
                  <a:schemeClr val="bg1"/>
                </a:solidFill>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altLang="zh-CN" sz="1400" dirty="0">
              <a:solidFill>
                <a:schemeClr val="bg1"/>
              </a:solidFill>
              <a:latin typeface="微软雅黑" pitchFamily="34" charset="-122"/>
              <a:ea typeface="微软雅黑" pitchFamily="34" charset="-122"/>
              <a:cs typeface="Open Sans" pitchFamily="34" charset="0"/>
            </a:endParaRPr>
          </a:p>
        </p:txBody>
      </p:sp>
      <p:sp>
        <p:nvSpPr>
          <p:cNvPr id="40" name="Rounded Rectangle 47"/>
          <p:cNvSpPr/>
          <p:nvPr/>
        </p:nvSpPr>
        <p:spPr>
          <a:xfrm>
            <a:off x="7214667" y="4827780"/>
            <a:ext cx="3762704" cy="1248129"/>
          </a:xfrm>
          <a:prstGeom prst="roundRect">
            <a:avLst>
              <a:gd name="adj" fmla="val 5186"/>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Box 10"/>
          <p:cNvSpPr txBox="1">
            <a:spLocks noChangeArrowheads="1"/>
          </p:cNvSpPr>
          <p:nvPr/>
        </p:nvSpPr>
        <p:spPr bwMode="auto">
          <a:xfrm>
            <a:off x="7435386" y="4890152"/>
            <a:ext cx="3376104" cy="1123384"/>
          </a:xfrm>
          <a:prstGeom prst="rect">
            <a:avLst/>
          </a:prstGeom>
          <a:noFill/>
          <a:ln w="9525">
            <a:noFill/>
            <a:miter lim="800000"/>
            <a:headEnd/>
            <a:tailEnd/>
          </a:ln>
        </p:spPr>
        <p:txBody>
          <a:bodyPr wrap="square" lIns="45720" tIns="22860" rIns="45720" bIns="22860">
            <a:spAutoFit/>
          </a:bodyPr>
          <a:lstStyle/>
          <a:p>
            <a:pPr defTabSz="1088232"/>
            <a:r>
              <a:rPr lang="en-US" altLang="zh-CN" sz="1600" b="1" dirty="0">
                <a:solidFill>
                  <a:schemeClr val="bg1"/>
                </a:solidFill>
                <a:latin typeface="微软雅黑" pitchFamily="34" charset="-122"/>
                <a:ea typeface="微软雅黑" pitchFamily="34" charset="-122"/>
                <a:cs typeface="Open Sans" pitchFamily="34" charset="0"/>
              </a:rPr>
              <a:t>3</a:t>
            </a:r>
            <a:r>
              <a:rPr lang="zh-CN" altLang="en-US" sz="1600" b="1" dirty="0">
                <a:solidFill>
                  <a:schemeClr val="bg1"/>
                </a:solidFill>
                <a:latin typeface="微软雅黑" pitchFamily="34" charset="-122"/>
                <a:ea typeface="微软雅黑" pitchFamily="34" charset="-122"/>
                <a:cs typeface="Open Sans" pitchFamily="34" charset="0"/>
              </a:rPr>
              <a:t>、单击此处添加标题</a:t>
            </a:r>
            <a:endParaRPr lang="en-US" altLang="zh-CN" sz="1600" b="1" dirty="0">
              <a:solidFill>
                <a:schemeClr val="bg1"/>
              </a:solidFill>
              <a:latin typeface="微软雅黑" pitchFamily="34" charset="-122"/>
              <a:ea typeface="微软雅黑" pitchFamily="34" charset="-122"/>
              <a:cs typeface="Open Sans" pitchFamily="34" charset="0"/>
            </a:endParaRPr>
          </a:p>
          <a:p>
            <a:pPr defTabSz="1088232"/>
            <a:endParaRPr lang="en-US" altLang="zh-CN" sz="1200" b="1" dirty="0">
              <a:solidFill>
                <a:schemeClr val="bg1"/>
              </a:solidFill>
              <a:latin typeface="微软雅黑" pitchFamily="34" charset="-122"/>
              <a:ea typeface="微软雅黑" pitchFamily="34" charset="-122"/>
              <a:cs typeface="Open Sans" pitchFamily="34" charset="0"/>
            </a:endParaRPr>
          </a:p>
          <a:p>
            <a:pPr defTabSz="1088232"/>
            <a:r>
              <a:rPr lang="zh-CN" altLang="en-US" sz="1400" dirty="0">
                <a:solidFill>
                  <a:schemeClr val="bg1"/>
                </a:solidFill>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altLang="zh-CN" sz="1400" dirty="0">
              <a:solidFill>
                <a:schemeClr val="bg1"/>
              </a:solidFill>
              <a:latin typeface="微软雅黑" pitchFamily="34" charset="-122"/>
              <a:ea typeface="微软雅黑" pitchFamily="34" charset="-122"/>
              <a:cs typeface="Open Sans" pitchFamily="34" charset="0"/>
            </a:endParaRPr>
          </a:p>
        </p:txBody>
      </p:sp>
    </p:spTree>
    <p:extLst>
      <p:ext uri="{BB962C8B-B14F-4D97-AF65-F5344CB8AC3E}">
        <p14:creationId xmlns:p14="http://schemas.microsoft.com/office/powerpoint/2010/main" val="8622607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1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3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5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6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7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8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90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anim calcmode="lin" valueType="num">
                                      <p:cBhvr>
                                        <p:cTn id="61" dur="1000" fill="hold"/>
                                        <p:tgtEl>
                                          <p:spTgt spid="19"/>
                                        </p:tgtEl>
                                        <p:attrNameLst>
                                          <p:attrName>ppt_x</p:attrName>
                                        </p:attrNameLst>
                                      </p:cBhvr>
                                      <p:tavLst>
                                        <p:tav tm="0">
                                          <p:val>
                                            <p:strVal val="#ppt_x"/>
                                          </p:val>
                                        </p:tav>
                                        <p:tav tm="100000">
                                          <p:val>
                                            <p:strVal val="#ppt_x"/>
                                          </p:val>
                                        </p:tav>
                                      </p:tavLst>
                                    </p:anim>
                                    <p:anim calcmode="lin" valueType="num">
                                      <p:cBhvr>
                                        <p:cTn id="62" dur="1000" fill="hold"/>
                                        <p:tgtEl>
                                          <p:spTgt spid="19"/>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100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1000"/>
                                        <p:tgtEl>
                                          <p:spTgt spid="24"/>
                                        </p:tgtEl>
                                      </p:cBhvr>
                                    </p:animEffect>
                                    <p:anim calcmode="lin" valueType="num">
                                      <p:cBhvr>
                                        <p:cTn id="66" dur="1000" fill="hold"/>
                                        <p:tgtEl>
                                          <p:spTgt spid="24"/>
                                        </p:tgtEl>
                                        <p:attrNameLst>
                                          <p:attrName>ppt_x</p:attrName>
                                        </p:attrNameLst>
                                      </p:cBhvr>
                                      <p:tavLst>
                                        <p:tav tm="0">
                                          <p:val>
                                            <p:strVal val="#ppt_x"/>
                                          </p:val>
                                        </p:tav>
                                        <p:tav tm="100000">
                                          <p:val>
                                            <p:strVal val="#ppt_x"/>
                                          </p:val>
                                        </p:tav>
                                      </p:tavLst>
                                    </p:anim>
                                    <p:anim calcmode="lin" valueType="num">
                                      <p:cBhvr>
                                        <p:cTn id="67" dur="1000" fill="hold"/>
                                        <p:tgtEl>
                                          <p:spTgt spid="24"/>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110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1000"/>
                                        <p:tgtEl>
                                          <p:spTgt spid="23"/>
                                        </p:tgtEl>
                                      </p:cBhvr>
                                    </p:animEffect>
                                    <p:anim calcmode="lin" valueType="num">
                                      <p:cBhvr>
                                        <p:cTn id="71" dur="1000" fill="hold"/>
                                        <p:tgtEl>
                                          <p:spTgt spid="23"/>
                                        </p:tgtEl>
                                        <p:attrNameLst>
                                          <p:attrName>ppt_x</p:attrName>
                                        </p:attrNameLst>
                                      </p:cBhvr>
                                      <p:tavLst>
                                        <p:tav tm="0">
                                          <p:val>
                                            <p:strVal val="#ppt_x"/>
                                          </p:val>
                                        </p:tav>
                                        <p:tav tm="100000">
                                          <p:val>
                                            <p:strVal val="#ppt_x"/>
                                          </p:val>
                                        </p:tav>
                                      </p:tavLst>
                                    </p:anim>
                                    <p:anim calcmode="lin" valueType="num">
                                      <p:cBhvr>
                                        <p:cTn id="72" dur="1000" fill="hold"/>
                                        <p:tgtEl>
                                          <p:spTgt spid="23"/>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120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130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0"/>
                                        <p:tgtEl>
                                          <p:spTgt spid="21"/>
                                        </p:tgtEl>
                                      </p:cBhvr>
                                    </p:animEffect>
                                    <p:anim calcmode="lin" valueType="num">
                                      <p:cBhvr>
                                        <p:cTn id="81" dur="1000" fill="hold"/>
                                        <p:tgtEl>
                                          <p:spTgt spid="21"/>
                                        </p:tgtEl>
                                        <p:attrNameLst>
                                          <p:attrName>ppt_x</p:attrName>
                                        </p:attrNameLst>
                                      </p:cBhvr>
                                      <p:tavLst>
                                        <p:tav tm="0">
                                          <p:val>
                                            <p:strVal val="#ppt_x"/>
                                          </p:val>
                                        </p:tav>
                                        <p:tav tm="100000">
                                          <p:val>
                                            <p:strVal val="#ppt_x"/>
                                          </p:val>
                                        </p:tav>
                                      </p:tavLst>
                                    </p:anim>
                                    <p:anim calcmode="lin" valueType="num">
                                      <p:cBhvr>
                                        <p:cTn id="82" dur="1000" fill="hold"/>
                                        <p:tgtEl>
                                          <p:spTgt spid="21"/>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140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1000" fill="hold"/>
                                        <p:tgtEl>
                                          <p:spTgt spid="22"/>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150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1000"/>
                                        <p:tgtEl>
                                          <p:spTgt spid="25"/>
                                        </p:tgtEl>
                                      </p:cBhvr>
                                    </p:animEffect>
                                    <p:anim calcmode="lin" valueType="num">
                                      <p:cBhvr>
                                        <p:cTn id="91" dur="1000" fill="hold"/>
                                        <p:tgtEl>
                                          <p:spTgt spid="25"/>
                                        </p:tgtEl>
                                        <p:attrNameLst>
                                          <p:attrName>ppt_x</p:attrName>
                                        </p:attrNameLst>
                                      </p:cBhvr>
                                      <p:tavLst>
                                        <p:tav tm="0">
                                          <p:val>
                                            <p:strVal val="#ppt_x"/>
                                          </p:val>
                                        </p:tav>
                                        <p:tav tm="100000">
                                          <p:val>
                                            <p:strVal val="#ppt_x"/>
                                          </p:val>
                                        </p:tav>
                                      </p:tavLst>
                                    </p:anim>
                                    <p:anim calcmode="lin" valueType="num">
                                      <p:cBhvr>
                                        <p:cTn id="92" dur="1000" fill="hold"/>
                                        <p:tgtEl>
                                          <p:spTgt spid="25"/>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160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1000"/>
                                        <p:tgtEl>
                                          <p:spTgt spid="26"/>
                                        </p:tgtEl>
                                      </p:cBhvr>
                                    </p:animEffect>
                                    <p:anim calcmode="lin" valueType="num">
                                      <p:cBhvr>
                                        <p:cTn id="96" dur="1000" fill="hold"/>
                                        <p:tgtEl>
                                          <p:spTgt spid="26"/>
                                        </p:tgtEl>
                                        <p:attrNameLst>
                                          <p:attrName>ppt_x</p:attrName>
                                        </p:attrNameLst>
                                      </p:cBhvr>
                                      <p:tavLst>
                                        <p:tav tm="0">
                                          <p:val>
                                            <p:strVal val="#ppt_x"/>
                                          </p:val>
                                        </p:tav>
                                        <p:tav tm="100000">
                                          <p:val>
                                            <p:strVal val="#ppt_x"/>
                                          </p:val>
                                        </p:tav>
                                      </p:tavLst>
                                    </p:anim>
                                    <p:anim calcmode="lin" valueType="num">
                                      <p:cBhvr>
                                        <p:cTn id="97" dur="1000" fill="hold"/>
                                        <p:tgtEl>
                                          <p:spTgt spid="26"/>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170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180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anim calcmode="lin" valueType="num">
                                      <p:cBhvr>
                                        <p:cTn id="106" dur="1000" fill="hold"/>
                                        <p:tgtEl>
                                          <p:spTgt spid="28"/>
                                        </p:tgtEl>
                                        <p:attrNameLst>
                                          <p:attrName>ppt_x</p:attrName>
                                        </p:attrNameLst>
                                      </p:cBhvr>
                                      <p:tavLst>
                                        <p:tav tm="0">
                                          <p:val>
                                            <p:strVal val="#ppt_x"/>
                                          </p:val>
                                        </p:tav>
                                        <p:tav tm="100000">
                                          <p:val>
                                            <p:strVal val="#ppt_x"/>
                                          </p:val>
                                        </p:tav>
                                      </p:tavLst>
                                    </p:anim>
                                    <p:anim calcmode="lin" valueType="num">
                                      <p:cBhvr>
                                        <p:cTn id="107" dur="1000" fill="hold"/>
                                        <p:tgtEl>
                                          <p:spTgt spid="28"/>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190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1000"/>
                                        <p:tgtEl>
                                          <p:spTgt spid="29"/>
                                        </p:tgtEl>
                                      </p:cBhvr>
                                    </p:animEffect>
                                    <p:anim calcmode="lin" valueType="num">
                                      <p:cBhvr>
                                        <p:cTn id="111" dur="1000" fill="hold"/>
                                        <p:tgtEl>
                                          <p:spTgt spid="29"/>
                                        </p:tgtEl>
                                        <p:attrNameLst>
                                          <p:attrName>ppt_x</p:attrName>
                                        </p:attrNameLst>
                                      </p:cBhvr>
                                      <p:tavLst>
                                        <p:tav tm="0">
                                          <p:val>
                                            <p:strVal val="#ppt_x"/>
                                          </p:val>
                                        </p:tav>
                                        <p:tav tm="100000">
                                          <p:val>
                                            <p:strVal val="#ppt_x"/>
                                          </p:val>
                                        </p:tav>
                                      </p:tavLst>
                                    </p:anim>
                                    <p:anim calcmode="lin" valueType="num">
                                      <p:cBhvr>
                                        <p:cTn id="112" dur="1000" fill="hold"/>
                                        <p:tgtEl>
                                          <p:spTgt spid="29"/>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200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1000" fill="hold"/>
                                        <p:tgtEl>
                                          <p:spTgt spid="30"/>
                                        </p:tgtEl>
                                        <p:attrNameLst>
                                          <p:attrName>ppt_y</p:attrName>
                                        </p:attrNameLst>
                                      </p:cBhvr>
                                      <p:tavLst>
                                        <p:tav tm="0">
                                          <p:val>
                                            <p:strVal val="#ppt_y-.1"/>
                                          </p:val>
                                        </p:tav>
                                        <p:tav tm="100000">
                                          <p:val>
                                            <p:strVal val="#ppt_y"/>
                                          </p:val>
                                        </p:tav>
                                      </p:tavLst>
                                    </p:anim>
                                  </p:childTnLst>
                                </p:cTn>
                              </p:par>
                            </p:childTnLst>
                          </p:cTn>
                        </p:par>
                        <p:par>
                          <p:cTn id="118" fill="hold">
                            <p:stCondLst>
                              <p:cond delay="4000"/>
                            </p:stCondLst>
                            <p:childTnLst>
                              <p:par>
                                <p:cTn id="119" presetID="53" presetClass="entr" presetSubtype="16"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 calcmode="lin" valueType="num">
                                      <p:cBhvr>
                                        <p:cTn id="121" dur="500" fill="hold"/>
                                        <p:tgtEl>
                                          <p:spTgt spid="32"/>
                                        </p:tgtEl>
                                        <p:attrNameLst>
                                          <p:attrName>ppt_w</p:attrName>
                                        </p:attrNameLst>
                                      </p:cBhvr>
                                      <p:tavLst>
                                        <p:tav tm="0">
                                          <p:val>
                                            <p:fltVal val="0"/>
                                          </p:val>
                                        </p:tav>
                                        <p:tav tm="100000">
                                          <p:val>
                                            <p:strVal val="#ppt_w"/>
                                          </p:val>
                                        </p:tav>
                                      </p:tavLst>
                                    </p:anim>
                                    <p:anim calcmode="lin" valueType="num">
                                      <p:cBhvr>
                                        <p:cTn id="122" dur="500" fill="hold"/>
                                        <p:tgtEl>
                                          <p:spTgt spid="32"/>
                                        </p:tgtEl>
                                        <p:attrNameLst>
                                          <p:attrName>ppt_h</p:attrName>
                                        </p:attrNameLst>
                                      </p:cBhvr>
                                      <p:tavLst>
                                        <p:tav tm="0">
                                          <p:val>
                                            <p:fltVal val="0"/>
                                          </p:val>
                                        </p:tav>
                                        <p:tav tm="100000">
                                          <p:val>
                                            <p:strVal val="#ppt_h"/>
                                          </p:val>
                                        </p:tav>
                                      </p:tavLst>
                                    </p:anim>
                                    <p:animEffect transition="in" filter="fade">
                                      <p:cBhvr>
                                        <p:cTn id="123" dur="500"/>
                                        <p:tgtEl>
                                          <p:spTgt spid="32"/>
                                        </p:tgtEl>
                                      </p:cBhvr>
                                    </p:animEffect>
                                  </p:childTnLst>
                                </p:cTn>
                              </p:par>
                            </p:childTnLst>
                          </p:cTn>
                        </p:par>
                        <p:par>
                          <p:cTn id="124" fill="hold">
                            <p:stCondLst>
                              <p:cond delay="4500"/>
                            </p:stCondLst>
                            <p:childTnLst>
                              <p:par>
                                <p:cTn id="125" presetID="22" presetClass="entr" presetSubtype="8"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wipe(left)">
                                      <p:cBhvr>
                                        <p:cTn id="127" dur="500"/>
                                        <p:tgtEl>
                                          <p:spTgt spid="31"/>
                                        </p:tgtEl>
                                      </p:cBhvr>
                                    </p:animEffect>
                                  </p:childTnLst>
                                </p:cTn>
                              </p:par>
                            </p:childTnLst>
                          </p:cTn>
                        </p:par>
                        <p:par>
                          <p:cTn id="128" fill="hold">
                            <p:stCondLst>
                              <p:cond delay="5000"/>
                            </p:stCondLst>
                            <p:childTnLst>
                              <p:par>
                                <p:cTn id="129" presetID="22" presetClass="entr" presetSubtype="1" fill="hold" grpId="0" nodeType="after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wipe(up)">
                                      <p:cBhvr>
                                        <p:cTn id="131" dur="500"/>
                                        <p:tgtEl>
                                          <p:spTgt spid="33"/>
                                        </p:tgtEl>
                                      </p:cBhvr>
                                    </p:animEffect>
                                  </p:childTnLst>
                                </p:cTn>
                              </p:par>
                            </p:childTnLst>
                          </p:cTn>
                        </p:par>
                        <p:par>
                          <p:cTn id="132" fill="hold">
                            <p:stCondLst>
                              <p:cond delay="5500"/>
                            </p:stCondLst>
                            <p:childTnLst>
                              <p:par>
                                <p:cTn id="133" presetID="2" presetClass="entr" presetSubtype="2"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 calcmode="lin" valueType="num">
                                      <p:cBhvr additive="base">
                                        <p:cTn id="135" dur="250" fill="hold"/>
                                        <p:tgtEl>
                                          <p:spTgt spid="36"/>
                                        </p:tgtEl>
                                        <p:attrNameLst>
                                          <p:attrName>ppt_x</p:attrName>
                                        </p:attrNameLst>
                                      </p:cBhvr>
                                      <p:tavLst>
                                        <p:tav tm="0">
                                          <p:val>
                                            <p:strVal val="1+#ppt_w/2"/>
                                          </p:val>
                                        </p:tav>
                                        <p:tav tm="100000">
                                          <p:val>
                                            <p:strVal val="#ppt_x"/>
                                          </p:val>
                                        </p:tav>
                                      </p:tavLst>
                                    </p:anim>
                                    <p:anim calcmode="lin" valueType="num">
                                      <p:cBhvr additive="base">
                                        <p:cTn id="136" dur="250" fill="hold"/>
                                        <p:tgtEl>
                                          <p:spTgt spid="36"/>
                                        </p:tgtEl>
                                        <p:attrNameLst>
                                          <p:attrName>ppt_y</p:attrName>
                                        </p:attrNameLst>
                                      </p:cBhvr>
                                      <p:tavLst>
                                        <p:tav tm="0">
                                          <p:val>
                                            <p:strVal val="#ppt_y"/>
                                          </p:val>
                                        </p:tav>
                                        <p:tav tm="100000">
                                          <p:val>
                                            <p:strVal val="#ppt_y"/>
                                          </p:val>
                                        </p:tav>
                                      </p:tavLst>
                                    </p:anim>
                                  </p:childTnLst>
                                </p:cTn>
                              </p:par>
                            </p:childTnLst>
                          </p:cTn>
                        </p:par>
                        <p:par>
                          <p:cTn id="137" fill="hold">
                            <p:stCondLst>
                              <p:cond delay="5750"/>
                            </p:stCondLst>
                            <p:childTnLst>
                              <p:par>
                                <p:cTn id="138" presetID="2" presetClass="entr" presetSubtype="2" fill="hold" grpId="0" nodeType="afterEffect">
                                  <p:stCondLst>
                                    <p:cond delay="0"/>
                                  </p:stCondLst>
                                  <p:childTnLst>
                                    <p:set>
                                      <p:cBhvr>
                                        <p:cTn id="139" dur="1" fill="hold">
                                          <p:stCondLst>
                                            <p:cond delay="0"/>
                                          </p:stCondLst>
                                        </p:cTn>
                                        <p:tgtEl>
                                          <p:spTgt spid="37"/>
                                        </p:tgtEl>
                                        <p:attrNameLst>
                                          <p:attrName>style.visibility</p:attrName>
                                        </p:attrNameLst>
                                      </p:cBhvr>
                                      <p:to>
                                        <p:strVal val="visible"/>
                                      </p:to>
                                    </p:set>
                                    <p:anim calcmode="lin" valueType="num">
                                      <p:cBhvr additive="base">
                                        <p:cTn id="140" dur="250" fill="hold"/>
                                        <p:tgtEl>
                                          <p:spTgt spid="37"/>
                                        </p:tgtEl>
                                        <p:attrNameLst>
                                          <p:attrName>ppt_x</p:attrName>
                                        </p:attrNameLst>
                                      </p:cBhvr>
                                      <p:tavLst>
                                        <p:tav tm="0">
                                          <p:val>
                                            <p:strVal val="1+#ppt_w/2"/>
                                          </p:val>
                                        </p:tav>
                                        <p:tav tm="100000">
                                          <p:val>
                                            <p:strVal val="#ppt_x"/>
                                          </p:val>
                                        </p:tav>
                                      </p:tavLst>
                                    </p:anim>
                                    <p:anim calcmode="lin" valueType="num">
                                      <p:cBhvr additive="base">
                                        <p:cTn id="141" dur="250" fill="hold"/>
                                        <p:tgtEl>
                                          <p:spTgt spid="37"/>
                                        </p:tgtEl>
                                        <p:attrNameLst>
                                          <p:attrName>ppt_y</p:attrName>
                                        </p:attrNameLst>
                                      </p:cBhvr>
                                      <p:tavLst>
                                        <p:tav tm="0">
                                          <p:val>
                                            <p:strVal val="#ppt_y"/>
                                          </p:val>
                                        </p:tav>
                                        <p:tav tm="100000">
                                          <p:val>
                                            <p:strVal val="#ppt_y"/>
                                          </p:val>
                                        </p:tav>
                                      </p:tavLst>
                                    </p:anim>
                                  </p:childTnLst>
                                </p:cTn>
                              </p:par>
                            </p:childTnLst>
                          </p:cTn>
                        </p:par>
                        <p:par>
                          <p:cTn id="142" fill="hold">
                            <p:stCondLst>
                              <p:cond delay="6000"/>
                            </p:stCondLst>
                            <p:childTnLst>
                              <p:par>
                                <p:cTn id="143" presetID="2" presetClass="entr" presetSubtype="2" fill="hold" grpId="0" nodeType="afterEffect">
                                  <p:stCondLst>
                                    <p:cond delay="0"/>
                                  </p:stCondLst>
                                  <p:childTnLst>
                                    <p:set>
                                      <p:cBhvr>
                                        <p:cTn id="144" dur="1" fill="hold">
                                          <p:stCondLst>
                                            <p:cond delay="0"/>
                                          </p:stCondLst>
                                        </p:cTn>
                                        <p:tgtEl>
                                          <p:spTgt spid="38"/>
                                        </p:tgtEl>
                                        <p:attrNameLst>
                                          <p:attrName>style.visibility</p:attrName>
                                        </p:attrNameLst>
                                      </p:cBhvr>
                                      <p:to>
                                        <p:strVal val="visible"/>
                                      </p:to>
                                    </p:set>
                                    <p:anim calcmode="lin" valueType="num">
                                      <p:cBhvr additive="base">
                                        <p:cTn id="145" dur="250" fill="hold"/>
                                        <p:tgtEl>
                                          <p:spTgt spid="38"/>
                                        </p:tgtEl>
                                        <p:attrNameLst>
                                          <p:attrName>ppt_x</p:attrName>
                                        </p:attrNameLst>
                                      </p:cBhvr>
                                      <p:tavLst>
                                        <p:tav tm="0">
                                          <p:val>
                                            <p:strVal val="1+#ppt_w/2"/>
                                          </p:val>
                                        </p:tav>
                                        <p:tav tm="100000">
                                          <p:val>
                                            <p:strVal val="#ppt_x"/>
                                          </p:val>
                                        </p:tav>
                                      </p:tavLst>
                                    </p:anim>
                                    <p:anim calcmode="lin" valueType="num">
                                      <p:cBhvr additive="base">
                                        <p:cTn id="146" dur="250" fill="hold"/>
                                        <p:tgtEl>
                                          <p:spTgt spid="38"/>
                                        </p:tgtEl>
                                        <p:attrNameLst>
                                          <p:attrName>ppt_y</p:attrName>
                                        </p:attrNameLst>
                                      </p:cBhvr>
                                      <p:tavLst>
                                        <p:tav tm="0">
                                          <p:val>
                                            <p:strVal val="#ppt_y"/>
                                          </p:val>
                                        </p:tav>
                                        <p:tav tm="100000">
                                          <p:val>
                                            <p:strVal val="#ppt_y"/>
                                          </p:val>
                                        </p:tav>
                                      </p:tavLst>
                                    </p:anim>
                                  </p:childTnLst>
                                </p:cTn>
                              </p:par>
                            </p:childTnLst>
                          </p:cTn>
                        </p:par>
                        <p:par>
                          <p:cTn id="147" fill="hold">
                            <p:stCondLst>
                              <p:cond delay="6250"/>
                            </p:stCondLst>
                            <p:childTnLst>
                              <p:par>
                                <p:cTn id="148" presetID="2" presetClass="entr" presetSubtype="2" fill="hold" grpId="0" nodeType="afterEffect">
                                  <p:stCondLst>
                                    <p:cond delay="0"/>
                                  </p:stCondLst>
                                  <p:childTnLst>
                                    <p:set>
                                      <p:cBhvr>
                                        <p:cTn id="149" dur="1" fill="hold">
                                          <p:stCondLst>
                                            <p:cond delay="0"/>
                                          </p:stCondLst>
                                        </p:cTn>
                                        <p:tgtEl>
                                          <p:spTgt spid="39"/>
                                        </p:tgtEl>
                                        <p:attrNameLst>
                                          <p:attrName>style.visibility</p:attrName>
                                        </p:attrNameLst>
                                      </p:cBhvr>
                                      <p:to>
                                        <p:strVal val="visible"/>
                                      </p:to>
                                    </p:set>
                                    <p:anim calcmode="lin" valueType="num">
                                      <p:cBhvr additive="base">
                                        <p:cTn id="150" dur="250" fill="hold"/>
                                        <p:tgtEl>
                                          <p:spTgt spid="39"/>
                                        </p:tgtEl>
                                        <p:attrNameLst>
                                          <p:attrName>ppt_x</p:attrName>
                                        </p:attrNameLst>
                                      </p:cBhvr>
                                      <p:tavLst>
                                        <p:tav tm="0">
                                          <p:val>
                                            <p:strVal val="1+#ppt_w/2"/>
                                          </p:val>
                                        </p:tav>
                                        <p:tav tm="100000">
                                          <p:val>
                                            <p:strVal val="#ppt_x"/>
                                          </p:val>
                                        </p:tav>
                                      </p:tavLst>
                                    </p:anim>
                                    <p:anim calcmode="lin" valueType="num">
                                      <p:cBhvr additive="base">
                                        <p:cTn id="151" dur="250" fill="hold"/>
                                        <p:tgtEl>
                                          <p:spTgt spid="39"/>
                                        </p:tgtEl>
                                        <p:attrNameLst>
                                          <p:attrName>ppt_y</p:attrName>
                                        </p:attrNameLst>
                                      </p:cBhvr>
                                      <p:tavLst>
                                        <p:tav tm="0">
                                          <p:val>
                                            <p:strVal val="#ppt_y"/>
                                          </p:val>
                                        </p:tav>
                                        <p:tav tm="100000">
                                          <p:val>
                                            <p:strVal val="#ppt_y"/>
                                          </p:val>
                                        </p:tav>
                                      </p:tavLst>
                                    </p:anim>
                                  </p:childTnLst>
                                </p:cTn>
                              </p:par>
                            </p:childTnLst>
                          </p:cTn>
                        </p:par>
                        <p:par>
                          <p:cTn id="152" fill="hold">
                            <p:stCondLst>
                              <p:cond delay="6500"/>
                            </p:stCondLst>
                            <p:childTnLst>
                              <p:par>
                                <p:cTn id="153" presetID="2" presetClass="entr" presetSubtype="2" fill="hold" grpId="0" nodeType="afterEffect">
                                  <p:stCondLst>
                                    <p:cond delay="0"/>
                                  </p:stCondLst>
                                  <p:childTnLst>
                                    <p:set>
                                      <p:cBhvr>
                                        <p:cTn id="154" dur="1" fill="hold">
                                          <p:stCondLst>
                                            <p:cond delay="0"/>
                                          </p:stCondLst>
                                        </p:cTn>
                                        <p:tgtEl>
                                          <p:spTgt spid="40"/>
                                        </p:tgtEl>
                                        <p:attrNameLst>
                                          <p:attrName>style.visibility</p:attrName>
                                        </p:attrNameLst>
                                      </p:cBhvr>
                                      <p:to>
                                        <p:strVal val="visible"/>
                                      </p:to>
                                    </p:set>
                                    <p:anim calcmode="lin" valueType="num">
                                      <p:cBhvr additive="base">
                                        <p:cTn id="155" dur="250" fill="hold"/>
                                        <p:tgtEl>
                                          <p:spTgt spid="40"/>
                                        </p:tgtEl>
                                        <p:attrNameLst>
                                          <p:attrName>ppt_x</p:attrName>
                                        </p:attrNameLst>
                                      </p:cBhvr>
                                      <p:tavLst>
                                        <p:tav tm="0">
                                          <p:val>
                                            <p:strVal val="1+#ppt_w/2"/>
                                          </p:val>
                                        </p:tav>
                                        <p:tav tm="100000">
                                          <p:val>
                                            <p:strVal val="#ppt_x"/>
                                          </p:val>
                                        </p:tav>
                                      </p:tavLst>
                                    </p:anim>
                                    <p:anim calcmode="lin" valueType="num">
                                      <p:cBhvr additive="base">
                                        <p:cTn id="156" dur="250" fill="hold"/>
                                        <p:tgtEl>
                                          <p:spTgt spid="40"/>
                                        </p:tgtEl>
                                        <p:attrNameLst>
                                          <p:attrName>ppt_y</p:attrName>
                                        </p:attrNameLst>
                                      </p:cBhvr>
                                      <p:tavLst>
                                        <p:tav tm="0">
                                          <p:val>
                                            <p:strVal val="#ppt_y"/>
                                          </p:val>
                                        </p:tav>
                                        <p:tav tm="100000">
                                          <p:val>
                                            <p:strVal val="#ppt_y"/>
                                          </p:val>
                                        </p:tav>
                                      </p:tavLst>
                                    </p:anim>
                                  </p:childTnLst>
                                </p:cTn>
                              </p:par>
                            </p:childTnLst>
                          </p:cTn>
                        </p:par>
                        <p:par>
                          <p:cTn id="157" fill="hold">
                            <p:stCondLst>
                              <p:cond delay="6750"/>
                            </p:stCondLst>
                            <p:childTnLst>
                              <p:par>
                                <p:cTn id="158" presetID="2" presetClass="entr" presetSubtype="2" fill="hold" grpId="0" nodeType="afterEffect">
                                  <p:stCondLst>
                                    <p:cond delay="0"/>
                                  </p:stCondLst>
                                  <p:childTnLst>
                                    <p:set>
                                      <p:cBhvr>
                                        <p:cTn id="159" dur="1" fill="hold">
                                          <p:stCondLst>
                                            <p:cond delay="0"/>
                                          </p:stCondLst>
                                        </p:cTn>
                                        <p:tgtEl>
                                          <p:spTgt spid="41"/>
                                        </p:tgtEl>
                                        <p:attrNameLst>
                                          <p:attrName>style.visibility</p:attrName>
                                        </p:attrNameLst>
                                      </p:cBhvr>
                                      <p:to>
                                        <p:strVal val="visible"/>
                                      </p:to>
                                    </p:set>
                                    <p:anim calcmode="lin" valueType="num">
                                      <p:cBhvr additive="base">
                                        <p:cTn id="160" dur="250" fill="hold"/>
                                        <p:tgtEl>
                                          <p:spTgt spid="41"/>
                                        </p:tgtEl>
                                        <p:attrNameLst>
                                          <p:attrName>ppt_x</p:attrName>
                                        </p:attrNameLst>
                                      </p:cBhvr>
                                      <p:tavLst>
                                        <p:tav tm="0">
                                          <p:val>
                                            <p:strVal val="1+#ppt_w/2"/>
                                          </p:val>
                                        </p:tav>
                                        <p:tav tm="100000">
                                          <p:val>
                                            <p:strVal val="#ppt_x"/>
                                          </p:val>
                                        </p:tav>
                                      </p:tavLst>
                                    </p:anim>
                                    <p:anim calcmode="lin" valueType="num">
                                      <p:cBhvr additive="base">
                                        <p:cTn id="161" dur="25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animBg="1"/>
      <p:bldP spid="36" grpId="0" animBg="1"/>
      <p:bldP spid="37" grpId="0"/>
      <p:bldP spid="38" grpId="0" animBg="1"/>
      <p:bldP spid="39" grpId="0"/>
      <p:bldP spid="40"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2820000">
            <a:off x="3084064" y="1596176"/>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73" name="Freeform 13"/>
          <p:cNvSpPr>
            <a:spLocks/>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74" name="Freeform 19"/>
          <p:cNvSpPr>
            <a:spLocks/>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2" name="圆角矩形 81"/>
          <p:cNvSpPr/>
          <p:nvPr/>
        </p:nvSpPr>
        <p:spPr bwMode="auto">
          <a:xfrm>
            <a:off x="5615950" y="1783610"/>
            <a:ext cx="455674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3" name="圆角矩形 82"/>
          <p:cNvSpPr/>
          <p:nvPr/>
        </p:nvSpPr>
        <p:spPr bwMode="auto">
          <a:xfrm>
            <a:off x="5859531" y="2671474"/>
            <a:ext cx="430036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5" name="圆角矩形 84"/>
          <p:cNvSpPr/>
          <p:nvPr/>
        </p:nvSpPr>
        <p:spPr bwMode="auto">
          <a:xfrm>
            <a:off x="5616516" y="4457098"/>
            <a:ext cx="455618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6" name="圆角矩形 85"/>
          <p:cNvSpPr/>
          <p:nvPr/>
        </p:nvSpPr>
        <p:spPr bwMode="auto">
          <a:xfrm>
            <a:off x="4929790" y="5362947"/>
            <a:ext cx="523010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1"/>
              </a:solidFill>
              <a:ea typeface="微软雅黑" pitchFamily="34" charset="-122"/>
            </a:endParaRPr>
          </a:p>
        </p:txBody>
      </p:sp>
      <p:sp>
        <p:nvSpPr>
          <p:cNvPr id="87" name="TextBox 86"/>
          <p:cNvSpPr txBox="1"/>
          <p:nvPr/>
        </p:nvSpPr>
        <p:spPr>
          <a:xfrm>
            <a:off x="5365958" y="902124"/>
            <a:ext cx="180993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需求分析</a:t>
            </a:r>
          </a:p>
        </p:txBody>
      </p:sp>
      <p:sp>
        <p:nvSpPr>
          <p:cNvPr id="88" name="TextBox 87"/>
          <p:cNvSpPr txBox="1"/>
          <p:nvPr/>
        </p:nvSpPr>
        <p:spPr>
          <a:xfrm>
            <a:off x="6030781" y="1823405"/>
            <a:ext cx="180993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总体设计</a:t>
            </a:r>
          </a:p>
        </p:txBody>
      </p:sp>
      <p:sp>
        <p:nvSpPr>
          <p:cNvPr id="89" name="TextBox 88"/>
          <p:cNvSpPr txBox="1"/>
          <p:nvPr/>
        </p:nvSpPr>
        <p:spPr>
          <a:xfrm>
            <a:off x="6242233" y="2700635"/>
            <a:ext cx="180993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详细设计</a:t>
            </a:r>
          </a:p>
        </p:txBody>
      </p:sp>
      <p:sp>
        <p:nvSpPr>
          <p:cNvPr id="90" name="TextBox 89"/>
          <p:cNvSpPr txBox="1"/>
          <p:nvPr/>
        </p:nvSpPr>
        <p:spPr>
          <a:xfrm>
            <a:off x="6181716" y="3606179"/>
            <a:ext cx="1014847"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实现</a:t>
            </a:r>
          </a:p>
        </p:txBody>
      </p:sp>
      <p:sp>
        <p:nvSpPr>
          <p:cNvPr id="91" name="TextBox 90"/>
          <p:cNvSpPr txBox="1"/>
          <p:nvPr/>
        </p:nvSpPr>
        <p:spPr>
          <a:xfrm>
            <a:off x="6051430" y="4496891"/>
            <a:ext cx="2207481"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数据库设计</a:t>
            </a:r>
          </a:p>
        </p:txBody>
      </p:sp>
      <p:sp>
        <p:nvSpPr>
          <p:cNvPr id="92" name="TextBox 91"/>
          <p:cNvSpPr txBox="1"/>
          <p:nvPr/>
        </p:nvSpPr>
        <p:spPr>
          <a:xfrm>
            <a:off x="5365412" y="5396811"/>
            <a:ext cx="1809936" cy="540766"/>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itchFamily="34" charset="-122"/>
                <a:ea typeface="微软雅黑" pitchFamily="34" charset="-122"/>
              </a:rPr>
              <a:t>效果展示</a:t>
            </a: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1</a:t>
            </a:r>
            <a:endParaRPr lang="zh-CN" altLang="en-US" sz="3600" b="1" dirty="0">
              <a:solidFill>
                <a:schemeClr val="bg1"/>
              </a:solidFill>
              <a:latin typeface="微软雅黑" pitchFamily="34" charset="-122"/>
              <a:ea typeface="微软雅黑"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2</a:t>
            </a:r>
            <a:endParaRPr lang="zh-CN" altLang="en-US" sz="3600" b="1" dirty="0">
              <a:solidFill>
                <a:schemeClr val="bg1"/>
              </a:solidFill>
              <a:latin typeface="微软雅黑" pitchFamily="34" charset="-122"/>
              <a:ea typeface="微软雅黑"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3</a:t>
            </a:r>
            <a:endParaRPr lang="zh-CN" altLang="en-US" sz="3600" b="1" dirty="0">
              <a:solidFill>
                <a:schemeClr val="bg1"/>
              </a:solidFill>
              <a:latin typeface="微软雅黑" pitchFamily="34" charset="-122"/>
              <a:ea typeface="微软雅黑"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4</a:t>
            </a:r>
            <a:endParaRPr lang="zh-CN" altLang="en-US" sz="3600" b="1" dirty="0">
              <a:solidFill>
                <a:schemeClr val="bg1"/>
              </a:solidFill>
              <a:latin typeface="微软雅黑" pitchFamily="34" charset="-122"/>
              <a:ea typeface="微软雅黑" pitchFamily="34" charset="-122"/>
            </a:endParaRP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5</a:t>
            </a:r>
            <a:endParaRPr lang="zh-CN" altLang="en-US" sz="3600" b="1" dirty="0">
              <a:solidFill>
                <a:schemeClr val="bg1"/>
              </a:solidFill>
              <a:latin typeface="微软雅黑" pitchFamily="34" charset="-122"/>
              <a:ea typeface="微软雅黑" pitchFamily="34" charset="-122"/>
            </a:endParaRP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itchFamily="34" charset="-122"/>
                <a:ea typeface="微软雅黑" pitchFamily="34" charset="-122"/>
              </a:rPr>
              <a:t>6</a:t>
            </a:r>
            <a:endParaRPr lang="zh-CN" altLang="en-US" sz="3600" b="1" dirty="0">
              <a:solidFill>
                <a:schemeClr val="bg1"/>
              </a:solidFill>
              <a:latin typeface="微软雅黑" pitchFamily="34" charset="-122"/>
              <a:ea typeface="微软雅黑" pitchFamily="34" charset="-122"/>
            </a:endParaRPr>
          </a:p>
        </p:txBody>
      </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solidFill>
                <a:schemeClr val="bg1"/>
              </a:solidFill>
              <a:ea typeface="微软雅黑"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a:solidFill>
                  <a:schemeClr val="bg1"/>
                </a:solidFill>
                <a:latin typeface="微软雅黑" pitchFamily="34" charset="-122"/>
                <a:ea typeface="微软雅黑" pitchFamily="34" charset="-122"/>
              </a:rPr>
              <a:t>目</a:t>
            </a:r>
            <a:endParaRPr lang="en-US" altLang="zh-CN" sz="4000" b="1" dirty="0">
              <a:solidFill>
                <a:schemeClr val="bg1"/>
              </a:solidFill>
              <a:latin typeface="微软雅黑" pitchFamily="34" charset="-122"/>
              <a:ea typeface="微软雅黑" pitchFamily="34" charset="-122"/>
            </a:endParaRPr>
          </a:p>
          <a:p>
            <a:pPr algn="dist"/>
            <a:r>
              <a:rPr lang="zh-CN" altLang="en-US" sz="4000" b="1" dirty="0">
                <a:solidFill>
                  <a:schemeClr val="bg1"/>
                </a:solidFill>
                <a:latin typeface="微软雅黑" pitchFamily="34" charset="-122"/>
                <a:ea typeface="微软雅黑" pitchFamily="34" charset="-122"/>
              </a:rPr>
              <a:t>录</a:t>
            </a: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a:solidFill>
                  <a:schemeClr val="bg1"/>
                </a:solidFill>
                <a:latin typeface="微软雅黑" pitchFamily="34" charset="-122"/>
                <a:ea typeface="微软雅黑" pitchFamily="34" charset="-122"/>
              </a:rPr>
              <a:t>CONTENTS</a:t>
            </a:r>
            <a:endParaRPr lang="zh-CN" altLang="en-US" sz="15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8821575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101"/>
                                        </p:tgtEl>
                                        <p:attrNameLst>
                                          <p:attrName>style.visibility</p:attrName>
                                        </p:attrNameLst>
                                      </p:cBhvr>
                                      <p:to>
                                        <p:strVal val="visible"/>
                                      </p:to>
                                    </p:set>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fltVal val="0"/>
                                          </p:val>
                                        </p:tav>
                                        <p:tav tm="100000">
                                          <p:val>
                                            <p:strVal val="#ppt_h"/>
                                          </p:val>
                                        </p:tav>
                                      </p:tavLst>
                                    </p:anim>
                                    <p:anim calcmode="lin" valueType="num">
                                      <p:cBhvr>
                                        <p:cTn id="17" dur="500" fill="hold"/>
                                        <p:tgtEl>
                                          <p:spTgt spid="101"/>
                                        </p:tgtEl>
                                        <p:attrNameLst>
                                          <p:attrName>style.rotation</p:attrName>
                                        </p:attrNameLst>
                                      </p:cBhvr>
                                      <p:tavLst>
                                        <p:tav tm="0">
                                          <p:val>
                                            <p:fltVal val="90"/>
                                          </p:val>
                                        </p:tav>
                                        <p:tav tm="100000">
                                          <p:val>
                                            <p:fltVal val="0"/>
                                          </p:val>
                                        </p:tav>
                                      </p:tavLst>
                                    </p:anim>
                                    <p:animEffect transition="in" filter="fade">
                                      <p:cBhvr>
                                        <p:cTn id="18" dur="500"/>
                                        <p:tgtEl>
                                          <p:spTgt spid="10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anim calcmode="lin" valueType="num">
                                      <p:cBhvr>
                                        <p:cTn id="21" dur="500" fill="hold"/>
                                        <p:tgtEl>
                                          <p:spTgt spid="102"/>
                                        </p:tgtEl>
                                        <p:attrNameLst>
                                          <p:attrName>ppt_w</p:attrName>
                                        </p:attrNameLst>
                                      </p:cBhvr>
                                      <p:tavLst>
                                        <p:tav tm="0">
                                          <p:val>
                                            <p:fltVal val="0"/>
                                          </p:val>
                                        </p:tav>
                                        <p:tav tm="100000">
                                          <p:val>
                                            <p:strVal val="#ppt_w"/>
                                          </p:val>
                                        </p:tav>
                                      </p:tavLst>
                                    </p:anim>
                                    <p:anim calcmode="lin" valueType="num">
                                      <p:cBhvr>
                                        <p:cTn id="22" dur="500" fill="hold"/>
                                        <p:tgtEl>
                                          <p:spTgt spid="102"/>
                                        </p:tgtEl>
                                        <p:attrNameLst>
                                          <p:attrName>ppt_h</p:attrName>
                                        </p:attrNameLst>
                                      </p:cBhvr>
                                      <p:tavLst>
                                        <p:tav tm="0">
                                          <p:val>
                                            <p:fltVal val="0"/>
                                          </p:val>
                                        </p:tav>
                                        <p:tav tm="100000">
                                          <p:val>
                                            <p:strVal val="#ppt_h"/>
                                          </p:val>
                                        </p:tav>
                                      </p:tavLst>
                                    </p:anim>
                                    <p:anim calcmode="lin" valueType="num">
                                      <p:cBhvr>
                                        <p:cTn id="23" dur="500" fill="hold"/>
                                        <p:tgtEl>
                                          <p:spTgt spid="102"/>
                                        </p:tgtEl>
                                        <p:attrNameLst>
                                          <p:attrName>style.rotation</p:attrName>
                                        </p:attrNameLst>
                                      </p:cBhvr>
                                      <p:tavLst>
                                        <p:tav tm="0">
                                          <p:val>
                                            <p:fltVal val="90"/>
                                          </p:val>
                                        </p:tav>
                                        <p:tav tm="100000">
                                          <p:val>
                                            <p:fltVal val="0"/>
                                          </p:val>
                                        </p:tav>
                                      </p:tavLst>
                                    </p:anim>
                                    <p:animEffect transition="in" filter="fade">
                                      <p:cBhvr>
                                        <p:cTn id="24" dur="500"/>
                                        <p:tgtEl>
                                          <p:spTgt spid="102"/>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anim calcmode="lin" valueType="num">
                                      <p:cBhvr>
                                        <p:cTn id="27" dur="500" fill="hold"/>
                                        <p:tgtEl>
                                          <p:spTgt spid="99"/>
                                        </p:tgtEl>
                                        <p:attrNameLst>
                                          <p:attrName>ppt_w</p:attrName>
                                        </p:attrNameLst>
                                      </p:cBhvr>
                                      <p:tavLst>
                                        <p:tav tm="0">
                                          <p:val>
                                            <p:fltVal val="0"/>
                                          </p:val>
                                        </p:tav>
                                        <p:tav tm="100000">
                                          <p:val>
                                            <p:strVal val="#ppt_w"/>
                                          </p:val>
                                        </p:tav>
                                      </p:tavLst>
                                    </p:anim>
                                    <p:anim calcmode="lin" valueType="num">
                                      <p:cBhvr>
                                        <p:cTn id="28" dur="500" fill="hold"/>
                                        <p:tgtEl>
                                          <p:spTgt spid="99"/>
                                        </p:tgtEl>
                                        <p:attrNameLst>
                                          <p:attrName>ppt_h</p:attrName>
                                        </p:attrNameLst>
                                      </p:cBhvr>
                                      <p:tavLst>
                                        <p:tav tm="0">
                                          <p:val>
                                            <p:fltVal val="0"/>
                                          </p:val>
                                        </p:tav>
                                        <p:tav tm="100000">
                                          <p:val>
                                            <p:strVal val="#ppt_h"/>
                                          </p:val>
                                        </p:tav>
                                      </p:tavLst>
                                    </p:anim>
                                    <p:anim calcmode="lin" valueType="num">
                                      <p:cBhvr>
                                        <p:cTn id="29" dur="500" fill="hold"/>
                                        <p:tgtEl>
                                          <p:spTgt spid="99"/>
                                        </p:tgtEl>
                                        <p:attrNameLst>
                                          <p:attrName>style.rotation</p:attrName>
                                        </p:attrNameLst>
                                      </p:cBhvr>
                                      <p:tavLst>
                                        <p:tav tm="0">
                                          <p:val>
                                            <p:fltVal val="90"/>
                                          </p:val>
                                        </p:tav>
                                        <p:tav tm="100000">
                                          <p:val>
                                            <p:fltVal val="0"/>
                                          </p:val>
                                        </p:tav>
                                      </p:tavLst>
                                    </p:anim>
                                    <p:animEffect transition="in" filter="fade">
                                      <p:cBhvr>
                                        <p:cTn id="30" dur="500"/>
                                        <p:tgtEl>
                                          <p:spTgt spid="99"/>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up)">
                                      <p:cBhvr>
                                        <p:cTn id="34" dur="1000"/>
                                        <p:tgtEl>
                                          <p:spTgt spid="74"/>
                                        </p:tgtEl>
                                      </p:cBhvr>
                                    </p:animEffect>
                                  </p:childTnLst>
                                </p:cTn>
                              </p:par>
                            </p:childTnLst>
                          </p:cTn>
                        </p:par>
                        <p:par>
                          <p:cTn id="35" fill="hold">
                            <p:stCondLst>
                              <p:cond delay="2500"/>
                            </p:stCondLst>
                            <p:childTnLst>
                              <p:par>
                                <p:cTn id="36" presetID="1" presetClass="entr" presetSubtype="0" fill="hold" grpId="1" nodeType="after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par>
                          <p:cTn id="38" fill="hold">
                            <p:stCondLst>
                              <p:cond delay="2500"/>
                            </p:stCondLst>
                            <p:childTnLst>
                              <p:par>
                                <p:cTn id="39" presetID="56" presetClass="path" presetSubtype="0" accel="50000" decel="50000" fill="hold" grpId="0" nodeType="afterEffect">
                                  <p:stCondLst>
                                    <p:cond delay="0"/>
                                  </p:stCondLst>
                                  <p:childTnLst>
                                    <p:animMotion origin="layout" path="M -0.1033 0.3321 L 4.44444E-6 4.75486E-6 " pathEditMode="relative" rAng="0" ptsTypes="AA">
                                      <p:cBhvr>
                                        <p:cTn id="40" dur="500" fill="hold"/>
                                        <p:tgtEl>
                                          <p:spTgt spid="75"/>
                                        </p:tgtEl>
                                        <p:attrNameLst>
                                          <p:attrName>ppt_x</p:attrName>
                                          <p:attrName>ppt_y</p:attrName>
                                        </p:attrNameLst>
                                      </p:cBhvr>
                                      <p:rCtr x="5156" y="-16605"/>
                                    </p:animMotion>
                                  </p:childTnLst>
                                </p:cTn>
                              </p:par>
                              <p:par>
                                <p:cTn id="41" presetID="1" presetClass="entr" presetSubtype="0" fill="hold" grpId="1" nodeType="withEffect">
                                  <p:stCondLst>
                                    <p:cond delay="200"/>
                                  </p:stCondLst>
                                  <p:childTnLst>
                                    <p:set>
                                      <p:cBhvr>
                                        <p:cTn id="42" dur="1" fill="hold">
                                          <p:stCondLst>
                                            <p:cond delay="0"/>
                                          </p:stCondLst>
                                        </p:cTn>
                                        <p:tgtEl>
                                          <p:spTgt spid="76"/>
                                        </p:tgtEl>
                                        <p:attrNameLst>
                                          <p:attrName>style.visibility</p:attrName>
                                        </p:attrNameLst>
                                      </p:cBhvr>
                                      <p:to>
                                        <p:strVal val="visible"/>
                                      </p:to>
                                    </p:set>
                                  </p:childTnLst>
                                </p:cTn>
                              </p:par>
                              <p:par>
                                <p:cTn id="43" presetID="56" presetClass="path" presetSubtype="0" accel="50000" decel="50000" fill="hold" grpId="0" nodeType="withEffect">
                                  <p:stCondLst>
                                    <p:cond delay="200"/>
                                  </p:stCondLst>
                                  <p:childTnLst>
                                    <p:animMotion origin="layout" path="M -0.14427 0.2174 L 2.22222E-6 -3.84829E-6 " pathEditMode="relative" rAng="0" ptsTypes="AA">
                                      <p:cBhvr>
                                        <p:cTn id="44" dur="500" fill="hold"/>
                                        <p:tgtEl>
                                          <p:spTgt spid="76"/>
                                        </p:tgtEl>
                                        <p:attrNameLst>
                                          <p:attrName>ppt_x</p:attrName>
                                          <p:attrName>ppt_y</p:attrName>
                                        </p:attrNameLst>
                                      </p:cBhvr>
                                      <p:rCtr x="7205" y="-10870"/>
                                    </p:animMotion>
                                  </p:childTnLst>
                                </p:cTn>
                              </p:par>
                              <p:par>
                                <p:cTn id="45" presetID="1" presetClass="entr" presetSubtype="0" fill="hold" grpId="1" nodeType="withEffect">
                                  <p:stCondLst>
                                    <p:cond delay="400"/>
                                  </p:stCondLst>
                                  <p:childTnLst>
                                    <p:set>
                                      <p:cBhvr>
                                        <p:cTn id="46" dur="1" fill="hold">
                                          <p:stCondLst>
                                            <p:cond delay="0"/>
                                          </p:stCondLst>
                                        </p:cTn>
                                        <p:tgtEl>
                                          <p:spTgt spid="77"/>
                                        </p:tgtEl>
                                        <p:attrNameLst>
                                          <p:attrName>style.visibility</p:attrName>
                                        </p:attrNameLst>
                                      </p:cBhvr>
                                      <p:to>
                                        <p:strVal val="visible"/>
                                      </p:to>
                                    </p:set>
                                  </p:childTnLst>
                                </p:cTn>
                              </p:par>
                              <p:par>
                                <p:cTn id="47" presetID="56" presetClass="path" presetSubtype="0" accel="50000" decel="50000" fill="hold" grpId="0" nodeType="withEffect">
                                  <p:stCondLst>
                                    <p:cond delay="400"/>
                                  </p:stCondLst>
                                  <p:childTnLst>
                                    <p:animMotion origin="layout" path="M -0.16632 0.09506 L 3.61111E-6 -4.27382E-6 " pathEditMode="relative" rAng="0" ptsTypes="AA">
                                      <p:cBhvr>
                                        <p:cTn id="48" dur="500" fill="hold"/>
                                        <p:tgtEl>
                                          <p:spTgt spid="77"/>
                                        </p:tgtEl>
                                        <p:attrNameLst>
                                          <p:attrName>ppt_x</p:attrName>
                                          <p:attrName>ppt_y</p:attrName>
                                        </p:attrNameLst>
                                      </p:cBhvr>
                                      <p:rCtr x="8316" y="-4764"/>
                                    </p:animMotion>
                                  </p:childTnLst>
                                </p:cTn>
                              </p:par>
                              <p:par>
                                <p:cTn id="49" presetID="1" presetClass="entr" presetSubtype="0" fill="hold" grpId="1" nodeType="withEffect">
                                  <p:stCondLst>
                                    <p:cond delay="600"/>
                                  </p:stCondLst>
                                  <p:childTnLst>
                                    <p:set>
                                      <p:cBhvr>
                                        <p:cTn id="50" dur="1" fill="hold">
                                          <p:stCondLst>
                                            <p:cond delay="0"/>
                                          </p:stCondLst>
                                        </p:cTn>
                                        <p:tgtEl>
                                          <p:spTgt spid="78"/>
                                        </p:tgtEl>
                                        <p:attrNameLst>
                                          <p:attrName>style.visibility</p:attrName>
                                        </p:attrNameLst>
                                      </p:cBhvr>
                                      <p:to>
                                        <p:strVal val="visible"/>
                                      </p:to>
                                    </p:set>
                                  </p:childTnLst>
                                </p:cTn>
                              </p:par>
                              <p:par>
                                <p:cTn id="51" presetID="56" presetClass="path" presetSubtype="0" accel="50000" decel="50000" fill="hold" grpId="0" nodeType="withEffect">
                                  <p:stCondLst>
                                    <p:cond delay="600"/>
                                  </p:stCondLst>
                                  <p:childTnLst>
                                    <p:animMotion origin="layout" path="M -0.16632 -0.02752 L 1.11111E-6 4.0333E-6 " pathEditMode="relative" rAng="0" ptsTypes="AA">
                                      <p:cBhvr>
                                        <p:cTn id="52" dur="500" fill="hold"/>
                                        <p:tgtEl>
                                          <p:spTgt spid="78"/>
                                        </p:tgtEl>
                                        <p:attrNameLst>
                                          <p:attrName>ppt_x</p:attrName>
                                          <p:attrName>ppt_y</p:attrName>
                                        </p:attrNameLst>
                                      </p:cBhvr>
                                      <p:rCtr x="8316" y="1364"/>
                                    </p:animMotion>
                                  </p:childTnLst>
                                </p:cTn>
                              </p:par>
                              <p:par>
                                <p:cTn id="53" presetID="1" presetClass="entr" presetSubtype="0" fill="hold" grpId="1" nodeType="withEffect">
                                  <p:stCondLst>
                                    <p:cond delay="800"/>
                                  </p:stCondLst>
                                  <p:childTnLst>
                                    <p:set>
                                      <p:cBhvr>
                                        <p:cTn id="54" dur="1" fill="hold">
                                          <p:stCondLst>
                                            <p:cond delay="0"/>
                                          </p:stCondLst>
                                        </p:cTn>
                                        <p:tgtEl>
                                          <p:spTgt spid="79"/>
                                        </p:tgtEl>
                                        <p:attrNameLst>
                                          <p:attrName>style.visibility</p:attrName>
                                        </p:attrNameLst>
                                      </p:cBhvr>
                                      <p:to>
                                        <p:strVal val="visible"/>
                                      </p:to>
                                    </p:set>
                                  </p:childTnLst>
                                </p:cTn>
                              </p:par>
                              <p:par>
                                <p:cTn id="55" presetID="56" presetClass="path" presetSubtype="0" accel="50000" decel="50000" fill="hold" grpId="0" nodeType="withEffect">
                                  <p:stCondLst>
                                    <p:cond delay="800"/>
                                  </p:stCondLst>
                                  <p:childTnLst>
                                    <p:animMotion origin="layout" path="M -0.1467 -0.15171 L 1.66667E-6 3.46901E-6 " pathEditMode="relative" rAng="0" ptsTypes="AA">
                                      <p:cBhvr>
                                        <p:cTn id="56" dur="500" fill="hold"/>
                                        <p:tgtEl>
                                          <p:spTgt spid="79"/>
                                        </p:tgtEl>
                                        <p:attrNameLst>
                                          <p:attrName>ppt_x</p:attrName>
                                          <p:attrName>ppt_y</p:attrName>
                                        </p:attrNameLst>
                                      </p:cBhvr>
                                      <p:rCtr x="7326" y="7586"/>
                                    </p:animMotion>
                                  </p:childTnLst>
                                </p:cTn>
                              </p:par>
                              <p:par>
                                <p:cTn id="57" presetID="1" presetClass="entr" presetSubtype="0" fill="hold" grpId="1" nodeType="withEffect">
                                  <p:stCondLst>
                                    <p:cond delay="1000"/>
                                  </p:stCondLst>
                                  <p:childTnLst>
                                    <p:set>
                                      <p:cBhvr>
                                        <p:cTn id="58" dur="1" fill="hold">
                                          <p:stCondLst>
                                            <p:cond delay="0"/>
                                          </p:stCondLst>
                                        </p:cTn>
                                        <p:tgtEl>
                                          <p:spTgt spid="80"/>
                                        </p:tgtEl>
                                        <p:attrNameLst>
                                          <p:attrName>style.visibility</p:attrName>
                                        </p:attrNameLst>
                                      </p:cBhvr>
                                      <p:to>
                                        <p:strVal val="visible"/>
                                      </p:to>
                                    </p:set>
                                  </p:childTnLst>
                                </p:cTn>
                              </p:par>
                              <p:par>
                                <p:cTn id="59" presetID="56" presetClass="path" presetSubtype="0" accel="50000" decel="50000" fill="hold" grpId="0" nodeType="withEffect">
                                  <p:stCondLst>
                                    <p:cond delay="1000"/>
                                  </p:stCondLst>
                                  <p:childTnLst>
                                    <p:animMotion origin="layout" path="M -0.11024 -0.27127 L -2.5E-6 -1.74838E-6 " pathEditMode="relative" rAng="0" ptsTypes="AA">
                                      <p:cBhvr>
                                        <p:cTn id="60" dur="500" fill="hold"/>
                                        <p:tgtEl>
                                          <p:spTgt spid="80"/>
                                        </p:tgtEl>
                                        <p:attrNameLst>
                                          <p:attrName>ppt_x</p:attrName>
                                          <p:attrName>ppt_y</p:attrName>
                                        </p:attrNameLst>
                                      </p:cBhvr>
                                      <p:rCtr x="5503" y="13552"/>
                                    </p:animMotion>
                                  </p:childTnLst>
                                </p:cTn>
                              </p:par>
                            </p:childTnLst>
                          </p:cTn>
                        </p:par>
                        <p:par>
                          <p:cTn id="61" fill="hold">
                            <p:stCondLst>
                              <p:cond delay="4000"/>
                            </p:stCondLst>
                            <p:childTnLst>
                              <p:par>
                                <p:cTn id="62" presetID="31" presetClass="entr" presetSubtype="0" fill="hold" grpId="0" nodeType="afterEffect">
                                  <p:stCondLst>
                                    <p:cond delay="0"/>
                                  </p:stCondLst>
                                  <p:childTnLst>
                                    <p:set>
                                      <p:cBhvr>
                                        <p:cTn id="63" dur="1" fill="hold">
                                          <p:stCondLst>
                                            <p:cond delay="0"/>
                                          </p:stCondLst>
                                        </p:cTn>
                                        <p:tgtEl>
                                          <p:spTgt spid="93"/>
                                        </p:tgtEl>
                                        <p:attrNameLst>
                                          <p:attrName>style.visibility</p:attrName>
                                        </p:attrNameLst>
                                      </p:cBhvr>
                                      <p:to>
                                        <p:strVal val="visible"/>
                                      </p:to>
                                    </p:set>
                                    <p:anim calcmode="lin" valueType="num">
                                      <p:cBhvr>
                                        <p:cTn id="64" dur="300" fill="hold"/>
                                        <p:tgtEl>
                                          <p:spTgt spid="93"/>
                                        </p:tgtEl>
                                        <p:attrNameLst>
                                          <p:attrName>ppt_w</p:attrName>
                                        </p:attrNameLst>
                                      </p:cBhvr>
                                      <p:tavLst>
                                        <p:tav tm="0">
                                          <p:val>
                                            <p:fltVal val="0"/>
                                          </p:val>
                                        </p:tav>
                                        <p:tav tm="100000">
                                          <p:val>
                                            <p:strVal val="#ppt_w"/>
                                          </p:val>
                                        </p:tav>
                                      </p:tavLst>
                                    </p:anim>
                                    <p:anim calcmode="lin" valueType="num">
                                      <p:cBhvr>
                                        <p:cTn id="65" dur="300" fill="hold"/>
                                        <p:tgtEl>
                                          <p:spTgt spid="93"/>
                                        </p:tgtEl>
                                        <p:attrNameLst>
                                          <p:attrName>ppt_h</p:attrName>
                                        </p:attrNameLst>
                                      </p:cBhvr>
                                      <p:tavLst>
                                        <p:tav tm="0">
                                          <p:val>
                                            <p:fltVal val="0"/>
                                          </p:val>
                                        </p:tav>
                                        <p:tav tm="100000">
                                          <p:val>
                                            <p:strVal val="#ppt_h"/>
                                          </p:val>
                                        </p:tav>
                                      </p:tavLst>
                                    </p:anim>
                                    <p:anim calcmode="lin" valueType="num">
                                      <p:cBhvr>
                                        <p:cTn id="66" dur="300" fill="hold"/>
                                        <p:tgtEl>
                                          <p:spTgt spid="93"/>
                                        </p:tgtEl>
                                        <p:attrNameLst>
                                          <p:attrName>style.rotation</p:attrName>
                                        </p:attrNameLst>
                                      </p:cBhvr>
                                      <p:tavLst>
                                        <p:tav tm="0">
                                          <p:val>
                                            <p:fltVal val="90"/>
                                          </p:val>
                                        </p:tav>
                                        <p:tav tm="100000">
                                          <p:val>
                                            <p:fltVal val="0"/>
                                          </p:val>
                                        </p:tav>
                                      </p:tavLst>
                                    </p:anim>
                                    <p:animEffect transition="in" filter="fade">
                                      <p:cBhvr>
                                        <p:cTn id="67" dur="300"/>
                                        <p:tgtEl>
                                          <p:spTgt spid="93"/>
                                        </p:tgtEl>
                                      </p:cBhvr>
                                    </p:animEffect>
                                  </p:childTnLst>
                                </p:cTn>
                              </p:par>
                            </p:childTnLst>
                          </p:cTn>
                        </p:par>
                        <p:par>
                          <p:cTn id="68" fill="hold">
                            <p:stCondLst>
                              <p:cond delay="4300"/>
                            </p:stCondLst>
                            <p:childTnLst>
                              <p:par>
                                <p:cTn id="69" presetID="22" presetClass="entr" presetSubtype="8" fill="hold" grpId="0" nodeType="after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wipe(left)">
                                      <p:cBhvr>
                                        <p:cTn id="71" dur="500"/>
                                        <p:tgtEl>
                                          <p:spTgt spid="81"/>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wipe(left)">
                                      <p:cBhvr>
                                        <p:cTn id="74" dur="500"/>
                                        <p:tgtEl>
                                          <p:spTgt spid="87"/>
                                        </p:tgtEl>
                                      </p:cBhvr>
                                    </p:animEffect>
                                  </p:childTnLst>
                                </p:cTn>
                              </p:par>
                            </p:childTnLst>
                          </p:cTn>
                        </p:par>
                        <p:par>
                          <p:cTn id="75" fill="hold">
                            <p:stCondLst>
                              <p:cond delay="4800"/>
                            </p:stCondLst>
                            <p:childTnLst>
                              <p:par>
                                <p:cTn id="76" presetID="31" presetClass="entr" presetSubtype="0" fill="hold" grpId="0" nodeType="afterEffect">
                                  <p:stCondLst>
                                    <p:cond delay="0"/>
                                  </p:stCondLst>
                                  <p:childTnLst>
                                    <p:set>
                                      <p:cBhvr>
                                        <p:cTn id="77" dur="1" fill="hold">
                                          <p:stCondLst>
                                            <p:cond delay="0"/>
                                          </p:stCondLst>
                                        </p:cTn>
                                        <p:tgtEl>
                                          <p:spTgt spid="94"/>
                                        </p:tgtEl>
                                        <p:attrNameLst>
                                          <p:attrName>style.visibility</p:attrName>
                                        </p:attrNameLst>
                                      </p:cBhvr>
                                      <p:to>
                                        <p:strVal val="visible"/>
                                      </p:to>
                                    </p:set>
                                    <p:anim calcmode="lin" valueType="num">
                                      <p:cBhvr>
                                        <p:cTn id="78" dur="300" fill="hold"/>
                                        <p:tgtEl>
                                          <p:spTgt spid="94"/>
                                        </p:tgtEl>
                                        <p:attrNameLst>
                                          <p:attrName>ppt_w</p:attrName>
                                        </p:attrNameLst>
                                      </p:cBhvr>
                                      <p:tavLst>
                                        <p:tav tm="0">
                                          <p:val>
                                            <p:fltVal val="0"/>
                                          </p:val>
                                        </p:tav>
                                        <p:tav tm="100000">
                                          <p:val>
                                            <p:strVal val="#ppt_w"/>
                                          </p:val>
                                        </p:tav>
                                      </p:tavLst>
                                    </p:anim>
                                    <p:anim calcmode="lin" valueType="num">
                                      <p:cBhvr>
                                        <p:cTn id="79" dur="300" fill="hold"/>
                                        <p:tgtEl>
                                          <p:spTgt spid="94"/>
                                        </p:tgtEl>
                                        <p:attrNameLst>
                                          <p:attrName>ppt_h</p:attrName>
                                        </p:attrNameLst>
                                      </p:cBhvr>
                                      <p:tavLst>
                                        <p:tav tm="0">
                                          <p:val>
                                            <p:fltVal val="0"/>
                                          </p:val>
                                        </p:tav>
                                        <p:tav tm="100000">
                                          <p:val>
                                            <p:strVal val="#ppt_h"/>
                                          </p:val>
                                        </p:tav>
                                      </p:tavLst>
                                    </p:anim>
                                    <p:anim calcmode="lin" valueType="num">
                                      <p:cBhvr>
                                        <p:cTn id="80" dur="300" fill="hold"/>
                                        <p:tgtEl>
                                          <p:spTgt spid="94"/>
                                        </p:tgtEl>
                                        <p:attrNameLst>
                                          <p:attrName>style.rotation</p:attrName>
                                        </p:attrNameLst>
                                      </p:cBhvr>
                                      <p:tavLst>
                                        <p:tav tm="0">
                                          <p:val>
                                            <p:fltVal val="90"/>
                                          </p:val>
                                        </p:tav>
                                        <p:tav tm="100000">
                                          <p:val>
                                            <p:fltVal val="0"/>
                                          </p:val>
                                        </p:tav>
                                      </p:tavLst>
                                    </p:anim>
                                    <p:animEffect transition="in" filter="fade">
                                      <p:cBhvr>
                                        <p:cTn id="81" dur="300"/>
                                        <p:tgtEl>
                                          <p:spTgt spid="94"/>
                                        </p:tgtEl>
                                      </p:cBhvr>
                                    </p:animEffect>
                                  </p:childTnLst>
                                </p:cTn>
                              </p:par>
                            </p:childTnLst>
                          </p:cTn>
                        </p:par>
                        <p:par>
                          <p:cTn id="82" fill="hold">
                            <p:stCondLst>
                              <p:cond delay="5100"/>
                            </p:stCondLst>
                            <p:childTnLst>
                              <p:par>
                                <p:cTn id="83" presetID="22" presetClass="entr" presetSubtype="8" fill="hold" grpId="0" nodeType="afterEffect">
                                  <p:stCondLst>
                                    <p:cond delay="0"/>
                                  </p:stCondLst>
                                  <p:childTnLst>
                                    <p:set>
                                      <p:cBhvr>
                                        <p:cTn id="84" dur="1" fill="hold">
                                          <p:stCondLst>
                                            <p:cond delay="0"/>
                                          </p:stCondLst>
                                        </p:cTn>
                                        <p:tgtEl>
                                          <p:spTgt spid="88"/>
                                        </p:tgtEl>
                                        <p:attrNameLst>
                                          <p:attrName>style.visibility</p:attrName>
                                        </p:attrNameLst>
                                      </p:cBhvr>
                                      <p:to>
                                        <p:strVal val="visible"/>
                                      </p:to>
                                    </p:set>
                                    <p:animEffect transition="in" filter="wipe(left)">
                                      <p:cBhvr>
                                        <p:cTn id="85" dur="500"/>
                                        <p:tgtEl>
                                          <p:spTgt spid="8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ipe(left)">
                                      <p:cBhvr>
                                        <p:cTn id="88" dur="500"/>
                                        <p:tgtEl>
                                          <p:spTgt spid="82"/>
                                        </p:tgtEl>
                                      </p:cBhvr>
                                    </p:animEffect>
                                  </p:childTnLst>
                                </p:cTn>
                              </p:par>
                            </p:childTnLst>
                          </p:cTn>
                        </p:par>
                        <p:par>
                          <p:cTn id="89" fill="hold">
                            <p:stCondLst>
                              <p:cond delay="5600"/>
                            </p:stCondLst>
                            <p:childTnLst>
                              <p:par>
                                <p:cTn id="90" presetID="31" presetClass="entr" presetSubtype="0" fill="hold" grpId="0" nodeType="afterEffect">
                                  <p:stCondLst>
                                    <p:cond delay="0"/>
                                  </p:stCondLst>
                                  <p:childTnLst>
                                    <p:set>
                                      <p:cBhvr>
                                        <p:cTn id="91" dur="1" fill="hold">
                                          <p:stCondLst>
                                            <p:cond delay="0"/>
                                          </p:stCondLst>
                                        </p:cTn>
                                        <p:tgtEl>
                                          <p:spTgt spid="95"/>
                                        </p:tgtEl>
                                        <p:attrNameLst>
                                          <p:attrName>style.visibility</p:attrName>
                                        </p:attrNameLst>
                                      </p:cBhvr>
                                      <p:to>
                                        <p:strVal val="visible"/>
                                      </p:to>
                                    </p:set>
                                    <p:anim calcmode="lin" valueType="num">
                                      <p:cBhvr>
                                        <p:cTn id="92" dur="300" fill="hold"/>
                                        <p:tgtEl>
                                          <p:spTgt spid="95"/>
                                        </p:tgtEl>
                                        <p:attrNameLst>
                                          <p:attrName>ppt_w</p:attrName>
                                        </p:attrNameLst>
                                      </p:cBhvr>
                                      <p:tavLst>
                                        <p:tav tm="0">
                                          <p:val>
                                            <p:fltVal val="0"/>
                                          </p:val>
                                        </p:tav>
                                        <p:tav tm="100000">
                                          <p:val>
                                            <p:strVal val="#ppt_w"/>
                                          </p:val>
                                        </p:tav>
                                      </p:tavLst>
                                    </p:anim>
                                    <p:anim calcmode="lin" valueType="num">
                                      <p:cBhvr>
                                        <p:cTn id="93" dur="300" fill="hold"/>
                                        <p:tgtEl>
                                          <p:spTgt spid="95"/>
                                        </p:tgtEl>
                                        <p:attrNameLst>
                                          <p:attrName>ppt_h</p:attrName>
                                        </p:attrNameLst>
                                      </p:cBhvr>
                                      <p:tavLst>
                                        <p:tav tm="0">
                                          <p:val>
                                            <p:fltVal val="0"/>
                                          </p:val>
                                        </p:tav>
                                        <p:tav tm="100000">
                                          <p:val>
                                            <p:strVal val="#ppt_h"/>
                                          </p:val>
                                        </p:tav>
                                      </p:tavLst>
                                    </p:anim>
                                    <p:anim calcmode="lin" valueType="num">
                                      <p:cBhvr>
                                        <p:cTn id="94" dur="300" fill="hold"/>
                                        <p:tgtEl>
                                          <p:spTgt spid="95"/>
                                        </p:tgtEl>
                                        <p:attrNameLst>
                                          <p:attrName>style.rotation</p:attrName>
                                        </p:attrNameLst>
                                      </p:cBhvr>
                                      <p:tavLst>
                                        <p:tav tm="0">
                                          <p:val>
                                            <p:fltVal val="90"/>
                                          </p:val>
                                        </p:tav>
                                        <p:tav tm="100000">
                                          <p:val>
                                            <p:fltVal val="0"/>
                                          </p:val>
                                        </p:tav>
                                      </p:tavLst>
                                    </p:anim>
                                    <p:animEffect transition="in" filter="fade">
                                      <p:cBhvr>
                                        <p:cTn id="95" dur="300"/>
                                        <p:tgtEl>
                                          <p:spTgt spid="95"/>
                                        </p:tgtEl>
                                      </p:cBhvr>
                                    </p:animEffect>
                                  </p:childTnLst>
                                </p:cTn>
                              </p:par>
                            </p:childTnLst>
                          </p:cTn>
                        </p:par>
                        <p:par>
                          <p:cTn id="96" fill="hold">
                            <p:stCondLst>
                              <p:cond delay="5900"/>
                            </p:stCondLst>
                            <p:childTnLst>
                              <p:par>
                                <p:cTn id="97" presetID="22" presetClass="entr" presetSubtype="8" fill="hold" grpId="0" nodeType="afterEffect">
                                  <p:stCondLst>
                                    <p:cond delay="0"/>
                                  </p:stCondLst>
                                  <p:childTnLst>
                                    <p:set>
                                      <p:cBhvr>
                                        <p:cTn id="98" dur="1" fill="hold">
                                          <p:stCondLst>
                                            <p:cond delay="0"/>
                                          </p:stCondLst>
                                        </p:cTn>
                                        <p:tgtEl>
                                          <p:spTgt spid="89"/>
                                        </p:tgtEl>
                                        <p:attrNameLst>
                                          <p:attrName>style.visibility</p:attrName>
                                        </p:attrNameLst>
                                      </p:cBhvr>
                                      <p:to>
                                        <p:strVal val="visible"/>
                                      </p:to>
                                    </p:set>
                                    <p:animEffect transition="in" filter="wipe(left)">
                                      <p:cBhvr>
                                        <p:cTn id="99" dur="500"/>
                                        <p:tgtEl>
                                          <p:spTgt spid="89"/>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500"/>
                                        <p:tgtEl>
                                          <p:spTgt spid="83"/>
                                        </p:tgtEl>
                                      </p:cBhvr>
                                    </p:animEffect>
                                  </p:childTnLst>
                                </p:cTn>
                              </p:par>
                            </p:childTnLst>
                          </p:cTn>
                        </p:par>
                        <p:par>
                          <p:cTn id="103" fill="hold">
                            <p:stCondLst>
                              <p:cond delay="6400"/>
                            </p:stCondLst>
                            <p:childTnLst>
                              <p:par>
                                <p:cTn id="104" presetID="31" presetClass="entr" presetSubtype="0" fill="hold" grpId="0" nodeType="afterEffect">
                                  <p:stCondLst>
                                    <p:cond delay="0"/>
                                  </p:stCondLst>
                                  <p:childTnLst>
                                    <p:set>
                                      <p:cBhvr>
                                        <p:cTn id="105" dur="1" fill="hold">
                                          <p:stCondLst>
                                            <p:cond delay="0"/>
                                          </p:stCondLst>
                                        </p:cTn>
                                        <p:tgtEl>
                                          <p:spTgt spid="96"/>
                                        </p:tgtEl>
                                        <p:attrNameLst>
                                          <p:attrName>style.visibility</p:attrName>
                                        </p:attrNameLst>
                                      </p:cBhvr>
                                      <p:to>
                                        <p:strVal val="visible"/>
                                      </p:to>
                                    </p:set>
                                    <p:anim calcmode="lin" valueType="num">
                                      <p:cBhvr>
                                        <p:cTn id="106" dur="300" fill="hold"/>
                                        <p:tgtEl>
                                          <p:spTgt spid="96"/>
                                        </p:tgtEl>
                                        <p:attrNameLst>
                                          <p:attrName>ppt_w</p:attrName>
                                        </p:attrNameLst>
                                      </p:cBhvr>
                                      <p:tavLst>
                                        <p:tav tm="0">
                                          <p:val>
                                            <p:fltVal val="0"/>
                                          </p:val>
                                        </p:tav>
                                        <p:tav tm="100000">
                                          <p:val>
                                            <p:strVal val="#ppt_w"/>
                                          </p:val>
                                        </p:tav>
                                      </p:tavLst>
                                    </p:anim>
                                    <p:anim calcmode="lin" valueType="num">
                                      <p:cBhvr>
                                        <p:cTn id="107" dur="300" fill="hold"/>
                                        <p:tgtEl>
                                          <p:spTgt spid="96"/>
                                        </p:tgtEl>
                                        <p:attrNameLst>
                                          <p:attrName>ppt_h</p:attrName>
                                        </p:attrNameLst>
                                      </p:cBhvr>
                                      <p:tavLst>
                                        <p:tav tm="0">
                                          <p:val>
                                            <p:fltVal val="0"/>
                                          </p:val>
                                        </p:tav>
                                        <p:tav tm="100000">
                                          <p:val>
                                            <p:strVal val="#ppt_h"/>
                                          </p:val>
                                        </p:tav>
                                      </p:tavLst>
                                    </p:anim>
                                    <p:anim calcmode="lin" valueType="num">
                                      <p:cBhvr>
                                        <p:cTn id="108" dur="300" fill="hold"/>
                                        <p:tgtEl>
                                          <p:spTgt spid="96"/>
                                        </p:tgtEl>
                                        <p:attrNameLst>
                                          <p:attrName>style.rotation</p:attrName>
                                        </p:attrNameLst>
                                      </p:cBhvr>
                                      <p:tavLst>
                                        <p:tav tm="0">
                                          <p:val>
                                            <p:fltVal val="90"/>
                                          </p:val>
                                        </p:tav>
                                        <p:tav tm="100000">
                                          <p:val>
                                            <p:fltVal val="0"/>
                                          </p:val>
                                        </p:tav>
                                      </p:tavLst>
                                    </p:anim>
                                    <p:animEffect transition="in" filter="fade">
                                      <p:cBhvr>
                                        <p:cTn id="109" dur="300"/>
                                        <p:tgtEl>
                                          <p:spTgt spid="96"/>
                                        </p:tgtEl>
                                      </p:cBhvr>
                                    </p:animEffect>
                                  </p:childTnLst>
                                </p:cTn>
                              </p:par>
                            </p:childTnLst>
                          </p:cTn>
                        </p:par>
                        <p:par>
                          <p:cTn id="110" fill="hold">
                            <p:stCondLst>
                              <p:cond delay="6700"/>
                            </p:stCondLst>
                            <p:childTnLst>
                              <p:par>
                                <p:cTn id="111" presetID="22" presetClass="entr" presetSubtype="8" fill="hold" grpId="0" nodeType="afterEffect">
                                  <p:stCondLst>
                                    <p:cond delay="0"/>
                                  </p:stCondLst>
                                  <p:childTnLst>
                                    <p:set>
                                      <p:cBhvr>
                                        <p:cTn id="112" dur="1" fill="hold">
                                          <p:stCondLst>
                                            <p:cond delay="0"/>
                                          </p:stCondLst>
                                        </p:cTn>
                                        <p:tgtEl>
                                          <p:spTgt spid="90"/>
                                        </p:tgtEl>
                                        <p:attrNameLst>
                                          <p:attrName>style.visibility</p:attrName>
                                        </p:attrNameLst>
                                      </p:cBhvr>
                                      <p:to>
                                        <p:strVal val="visible"/>
                                      </p:to>
                                    </p:set>
                                    <p:animEffect transition="in" filter="wipe(left)">
                                      <p:cBhvr>
                                        <p:cTn id="113" dur="500"/>
                                        <p:tgtEl>
                                          <p:spTgt spid="90"/>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wipe(left)">
                                      <p:cBhvr>
                                        <p:cTn id="116" dur="500"/>
                                        <p:tgtEl>
                                          <p:spTgt spid="84"/>
                                        </p:tgtEl>
                                      </p:cBhvr>
                                    </p:animEffect>
                                  </p:childTnLst>
                                </p:cTn>
                              </p:par>
                            </p:childTnLst>
                          </p:cTn>
                        </p:par>
                        <p:par>
                          <p:cTn id="117" fill="hold">
                            <p:stCondLst>
                              <p:cond delay="7200"/>
                            </p:stCondLst>
                            <p:childTnLst>
                              <p:par>
                                <p:cTn id="118" presetID="31" presetClass="entr" presetSubtype="0" fill="hold" grpId="0" nodeType="afterEffect">
                                  <p:stCondLst>
                                    <p:cond delay="0"/>
                                  </p:stCondLst>
                                  <p:childTnLst>
                                    <p:set>
                                      <p:cBhvr>
                                        <p:cTn id="119" dur="1" fill="hold">
                                          <p:stCondLst>
                                            <p:cond delay="0"/>
                                          </p:stCondLst>
                                        </p:cTn>
                                        <p:tgtEl>
                                          <p:spTgt spid="97"/>
                                        </p:tgtEl>
                                        <p:attrNameLst>
                                          <p:attrName>style.visibility</p:attrName>
                                        </p:attrNameLst>
                                      </p:cBhvr>
                                      <p:to>
                                        <p:strVal val="visible"/>
                                      </p:to>
                                    </p:set>
                                    <p:anim calcmode="lin" valueType="num">
                                      <p:cBhvr>
                                        <p:cTn id="120" dur="300" fill="hold"/>
                                        <p:tgtEl>
                                          <p:spTgt spid="97"/>
                                        </p:tgtEl>
                                        <p:attrNameLst>
                                          <p:attrName>ppt_w</p:attrName>
                                        </p:attrNameLst>
                                      </p:cBhvr>
                                      <p:tavLst>
                                        <p:tav tm="0">
                                          <p:val>
                                            <p:fltVal val="0"/>
                                          </p:val>
                                        </p:tav>
                                        <p:tav tm="100000">
                                          <p:val>
                                            <p:strVal val="#ppt_w"/>
                                          </p:val>
                                        </p:tav>
                                      </p:tavLst>
                                    </p:anim>
                                    <p:anim calcmode="lin" valueType="num">
                                      <p:cBhvr>
                                        <p:cTn id="121" dur="300" fill="hold"/>
                                        <p:tgtEl>
                                          <p:spTgt spid="97"/>
                                        </p:tgtEl>
                                        <p:attrNameLst>
                                          <p:attrName>ppt_h</p:attrName>
                                        </p:attrNameLst>
                                      </p:cBhvr>
                                      <p:tavLst>
                                        <p:tav tm="0">
                                          <p:val>
                                            <p:fltVal val="0"/>
                                          </p:val>
                                        </p:tav>
                                        <p:tav tm="100000">
                                          <p:val>
                                            <p:strVal val="#ppt_h"/>
                                          </p:val>
                                        </p:tav>
                                      </p:tavLst>
                                    </p:anim>
                                    <p:anim calcmode="lin" valueType="num">
                                      <p:cBhvr>
                                        <p:cTn id="122" dur="300" fill="hold"/>
                                        <p:tgtEl>
                                          <p:spTgt spid="97"/>
                                        </p:tgtEl>
                                        <p:attrNameLst>
                                          <p:attrName>style.rotation</p:attrName>
                                        </p:attrNameLst>
                                      </p:cBhvr>
                                      <p:tavLst>
                                        <p:tav tm="0">
                                          <p:val>
                                            <p:fltVal val="90"/>
                                          </p:val>
                                        </p:tav>
                                        <p:tav tm="100000">
                                          <p:val>
                                            <p:fltVal val="0"/>
                                          </p:val>
                                        </p:tav>
                                      </p:tavLst>
                                    </p:anim>
                                    <p:animEffect transition="in" filter="fade">
                                      <p:cBhvr>
                                        <p:cTn id="123" dur="300"/>
                                        <p:tgtEl>
                                          <p:spTgt spid="97"/>
                                        </p:tgtEl>
                                      </p:cBhvr>
                                    </p:animEffect>
                                  </p:childTnLst>
                                </p:cTn>
                              </p:par>
                            </p:childTnLst>
                          </p:cTn>
                        </p:par>
                        <p:par>
                          <p:cTn id="124" fill="hold">
                            <p:stCondLst>
                              <p:cond delay="7500"/>
                            </p:stCondLst>
                            <p:childTnLst>
                              <p:par>
                                <p:cTn id="125" presetID="22" presetClass="entr" presetSubtype="8" fill="hold" grpId="0" nodeType="afterEffect">
                                  <p:stCondLst>
                                    <p:cond delay="0"/>
                                  </p:stCondLst>
                                  <p:childTnLst>
                                    <p:set>
                                      <p:cBhvr>
                                        <p:cTn id="126" dur="1" fill="hold">
                                          <p:stCondLst>
                                            <p:cond delay="0"/>
                                          </p:stCondLst>
                                        </p:cTn>
                                        <p:tgtEl>
                                          <p:spTgt spid="91"/>
                                        </p:tgtEl>
                                        <p:attrNameLst>
                                          <p:attrName>style.visibility</p:attrName>
                                        </p:attrNameLst>
                                      </p:cBhvr>
                                      <p:to>
                                        <p:strVal val="visible"/>
                                      </p:to>
                                    </p:set>
                                    <p:animEffect transition="in" filter="wipe(left)">
                                      <p:cBhvr>
                                        <p:cTn id="127" dur="500"/>
                                        <p:tgtEl>
                                          <p:spTgt spid="91"/>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85"/>
                                        </p:tgtEl>
                                        <p:attrNameLst>
                                          <p:attrName>style.visibility</p:attrName>
                                        </p:attrNameLst>
                                      </p:cBhvr>
                                      <p:to>
                                        <p:strVal val="visible"/>
                                      </p:to>
                                    </p:set>
                                    <p:animEffect transition="in" filter="wipe(left)">
                                      <p:cBhvr>
                                        <p:cTn id="130" dur="500"/>
                                        <p:tgtEl>
                                          <p:spTgt spid="85"/>
                                        </p:tgtEl>
                                      </p:cBhvr>
                                    </p:animEffect>
                                  </p:childTnLst>
                                </p:cTn>
                              </p:par>
                            </p:childTnLst>
                          </p:cTn>
                        </p:par>
                        <p:par>
                          <p:cTn id="131" fill="hold">
                            <p:stCondLst>
                              <p:cond delay="8000"/>
                            </p:stCondLst>
                            <p:childTnLst>
                              <p:par>
                                <p:cTn id="132" presetID="31" presetClass="entr" presetSubtype="0" fill="hold" grpId="0" nodeType="afterEffect">
                                  <p:stCondLst>
                                    <p:cond delay="0"/>
                                  </p:stCondLst>
                                  <p:childTnLst>
                                    <p:set>
                                      <p:cBhvr>
                                        <p:cTn id="133" dur="1" fill="hold">
                                          <p:stCondLst>
                                            <p:cond delay="0"/>
                                          </p:stCondLst>
                                        </p:cTn>
                                        <p:tgtEl>
                                          <p:spTgt spid="98"/>
                                        </p:tgtEl>
                                        <p:attrNameLst>
                                          <p:attrName>style.visibility</p:attrName>
                                        </p:attrNameLst>
                                      </p:cBhvr>
                                      <p:to>
                                        <p:strVal val="visible"/>
                                      </p:to>
                                    </p:set>
                                    <p:anim calcmode="lin" valueType="num">
                                      <p:cBhvr>
                                        <p:cTn id="134" dur="300" fill="hold"/>
                                        <p:tgtEl>
                                          <p:spTgt spid="98"/>
                                        </p:tgtEl>
                                        <p:attrNameLst>
                                          <p:attrName>ppt_w</p:attrName>
                                        </p:attrNameLst>
                                      </p:cBhvr>
                                      <p:tavLst>
                                        <p:tav tm="0">
                                          <p:val>
                                            <p:fltVal val="0"/>
                                          </p:val>
                                        </p:tav>
                                        <p:tav tm="100000">
                                          <p:val>
                                            <p:strVal val="#ppt_w"/>
                                          </p:val>
                                        </p:tav>
                                      </p:tavLst>
                                    </p:anim>
                                    <p:anim calcmode="lin" valueType="num">
                                      <p:cBhvr>
                                        <p:cTn id="135" dur="300" fill="hold"/>
                                        <p:tgtEl>
                                          <p:spTgt spid="98"/>
                                        </p:tgtEl>
                                        <p:attrNameLst>
                                          <p:attrName>ppt_h</p:attrName>
                                        </p:attrNameLst>
                                      </p:cBhvr>
                                      <p:tavLst>
                                        <p:tav tm="0">
                                          <p:val>
                                            <p:fltVal val="0"/>
                                          </p:val>
                                        </p:tav>
                                        <p:tav tm="100000">
                                          <p:val>
                                            <p:strVal val="#ppt_h"/>
                                          </p:val>
                                        </p:tav>
                                      </p:tavLst>
                                    </p:anim>
                                    <p:anim calcmode="lin" valueType="num">
                                      <p:cBhvr>
                                        <p:cTn id="136" dur="300" fill="hold"/>
                                        <p:tgtEl>
                                          <p:spTgt spid="98"/>
                                        </p:tgtEl>
                                        <p:attrNameLst>
                                          <p:attrName>style.rotation</p:attrName>
                                        </p:attrNameLst>
                                      </p:cBhvr>
                                      <p:tavLst>
                                        <p:tav tm="0">
                                          <p:val>
                                            <p:fltVal val="90"/>
                                          </p:val>
                                        </p:tav>
                                        <p:tav tm="100000">
                                          <p:val>
                                            <p:fltVal val="0"/>
                                          </p:val>
                                        </p:tav>
                                      </p:tavLst>
                                    </p:anim>
                                    <p:animEffect transition="in" filter="fade">
                                      <p:cBhvr>
                                        <p:cTn id="137" dur="300"/>
                                        <p:tgtEl>
                                          <p:spTgt spid="98"/>
                                        </p:tgtEl>
                                      </p:cBhvr>
                                    </p:animEffect>
                                  </p:childTnLst>
                                </p:cTn>
                              </p:par>
                            </p:childTnLst>
                          </p:cTn>
                        </p:par>
                        <p:par>
                          <p:cTn id="138" fill="hold">
                            <p:stCondLst>
                              <p:cond delay="8300"/>
                            </p:stCondLst>
                            <p:childTnLst>
                              <p:par>
                                <p:cTn id="139" presetID="22" presetClass="entr" presetSubtype="8" fill="hold" grpId="0" nodeType="afterEffect">
                                  <p:stCondLst>
                                    <p:cond delay="0"/>
                                  </p:stCondLst>
                                  <p:childTnLst>
                                    <p:set>
                                      <p:cBhvr>
                                        <p:cTn id="140" dur="1" fill="hold">
                                          <p:stCondLst>
                                            <p:cond delay="0"/>
                                          </p:stCondLst>
                                        </p:cTn>
                                        <p:tgtEl>
                                          <p:spTgt spid="92"/>
                                        </p:tgtEl>
                                        <p:attrNameLst>
                                          <p:attrName>style.visibility</p:attrName>
                                        </p:attrNameLst>
                                      </p:cBhvr>
                                      <p:to>
                                        <p:strVal val="visible"/>
                                      </p:to>
                                    </p:set>
                                    <p:animEffect transition="in" filter="wipe(left)">
                                      <p:cBhvr>
                                        <p:cTn id="141" dur="500"/>
                                        <p:tgtEl>
                                          <p:spTgt spid="92"/>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86"/>
                                        </p:tgtEl>
                                        <p:attrNameLst>
                                          <p:attrName>style.visibility</p:attrName>
                                        </p:attrNameLst>
                                      </p:cBhvr>
                                      <p:to>
                                        <p:strVal val="visible"/>
                                      </p:to>
                                    </p:set>
                                    <p:animEffect transition="in" filter="wipe(left)">
                                      <p:cBhvr>
                                        <p:cTn id="144" dur="500"/>
                                        <p:tgtEl>
                                          <p:spTgt spid="86"/>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2"/>
                                        </p:tgtEl>
                                        <p:attrNameLst>
                                          <p:attrName>style.visibility</p:attrName>
                                        </p:attrNameLst>
                                      </p:cBhvr>
                                      <p:to>
                                        <p:strVal val="visible"/>
                                      </p:to>
                                    </p:set>
                                    <p:animEffect transition="in" filter="fade">
                                      <p:cBhvr>
                                        <p:cTn id="149" dur="500"/>
                                        <p:tgtEl>
                                          <p:spTgt spid="2"/>
                                        </p:tgtEl>
                                      </p:cBhvr>
                                    </p:animEffect>
                                  </p:childTnLst>
                                </p:cTn>
                              </p:par>
                              <p:par>
                                <p:cTn id="150" presetID="56" presetClass="path" presetSubtype="0" accel="50000" decel="50000" fill="hold" grpId="1" nodeType="withEffect">
                                  <p:stCondLst>
                                    <p:cond delay="0"/>
                                  </p:stCondLst>
                                  <p:childTnLst>
                                    <p:animMotion origin="layout" path="M -0.05793 0.11273 L -9.06014E-7 2.96296E-6 " pathEditMode="relative" rAng="0" ptsTypes="AA">
                                      <p:cBhvr>
                                        <p:cTn id="151" dur="2000" fill="hold"/>
                                        <p:tgtEl>
                                          <p:spTgt spid="2"/>
                                        </p:tgtEl>
                                        <p:attrNameLst>
                                          <p:attrName>ppt_x</p:attrName>
                                          <p:attrName>ppt_y</p:attrName>
                                        </p:attrNameLst>
                                      </p:cBhvr>
                                      <p:rCtr x="2890" y="-5648"/>
                                    </p:animMotion>
                                  </p:childTnLst>
                                </p:cTn>
                              </p:par>
                            </p:childTnLst>
                          </p:cTn>
                        </p:par>
                        <p:par>
                          <p:cTn id="152" fill="hold">
                            <p:stCondLst>
                              <p:cond delay="2000"/>
                            </p:stCondLst>
                            <p:childTnLst>
                              <p:par>
                                <p:cTn id="153" presetID="26" presetClass="emph" presetSubtype="0" repeatCount="2000" fill="hold" grpId="2" nodeType="afterEffect">
                                  <p:stCondLst>
                                    <p:cond delay="0"/>
                                  </p:stCondLst>
                                  <p:childTnLst>
                                    <p:animEffect transition="out" filter="fade">
                                      <p:cBhvr>
                                        <p:cTn id="154" dur="500" tmFilter="0, 0; .2, .5; .8, .5; 1, 0"/>
                                        <p:tgtEl>
                                          <p:spTgt spid="75"/>
                                        </p:tgtEl>
                                      </p:cBhvr>
                                    </p:animEffect>
                                    <p:animScale>
                                      <p:cBhvr>
                                        <p:cTn id="155" dur="250" autoRev="1" fill="hold"/>
                                        <p:tgtEl>
                                          <p:spTgt spid="75"/>
                                        </p:tgtEl>
                                      </p:cBhvr>
                                      <p:by x="105000" y="105000"/>
                                    </p:animScale>
                                  </p:childTnLst>
                                </p:cTn>
                              </p:par>
                              <p:par>
                                <p:cTn id="156" presetID="26" presetClass="emph" presetSubtype="0" repeatCount="2000" fill="hold" grpId="1" nodeType="withEffect">
                                  <p:stCondLst>
                                    <p:cond delay="0"/>
                                  </p:stCondLst>
                                  <p:childTnLst>
                                    <p:animEffect transition="out" filter="fade">
                                      <p:cBhvr>
                                        <p:cTn id="157" dur="500" tmFilter="0, 0; .2, .5; .8, .5; 1, 0"/>
                                        <p:tgtEl>
                                          <p:spTgt spid="81"/>
                                        </p:tgtEl>
                                      </p:cBhvr>
                                    </p:animEffect>
                                    <p:animScale>
                                      <p:cBhvr>
                                        <p:cTn id="158" dur="250" autoRev="1" fill="hold"/>
                                        <p:tgtEl>
                                          <p:spTgt spid="81"/>
                                        </p:tgtEl>
                                      </p:cBhvr>
                                      <p:by x="105000" y="105000"/>
                                    </p:animScale>
                                  </p:childTnLst>
                                </p:cTn>
                              </p:par>
                              <p:par>
                                <p:cTn id="159" presetID="26" presetClass="emph" presetSubtype="0" repeatCount="2000" fill="hold" grpId="1" nodeType="withEffect">
                                  <p:stCondLst>
                                    <p:cond delay="0"/>
                                  </p:stCondLst>
                                  <p:childTnLst>
                                    <p:animEffect transition="out" filter="fade">
                                      <p:cBhvr>
                                        <p:cTn id="160" dur="500" tmFilter="0, 0; .2, .5; .8, .5; 1, 0"/>
                                        <p:tgtEl>
                                          <p:spTgt spid="87"/>
                                        </p:tgtEl>
                                      </p:cBhvr>
                                    </p:animEffect>
                                    <p:animScale>
                                      <p:cBhvr>
                                        <p:cTn id="161" dur="250" autoRev="1" fill="hold"/>
                                        <p:tgtEl>
                                          <p:spTgt spid="8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75" grpId="0" animBg="1"/>
      <p:bldP spid="75" grpId="1" animBg="1"/>
      <p:bldP spid="75" grpId="2"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3" grpId="0" animBg="1"/>
      <p:bldP spid="84" grpId="0" animBg="1"/>
      <p:bldP spid="85" grpId="0" animBg="1"/>
      <p:bldP spid="86" grpId="0" animBg="1"/>
      <p:bldP spid="87" grpId="0"/>
      <p:bldP spid="87" grpId="1"/>
      <p:bldP spid="88" grpId="0"/>
      <p:bldP spid="89" grpId="0"/>
      <p:bldP spid="90" grpId="0"/>
      <p:bldP spid="91" grpId="0"/>
      <p:bldP spid="92" grpId="0"/>
      <p:bldP spid="93" grpId="0"/>
      <p:bldP spid="94" grpId="0"/>
      <p:bldP spid="95" grpId="0"/>
      <p:bldP spid="96" grpId="0"/>
      <p:bldP spid="97" grpId="0"/>
      <p:bldP spid="98" grpId="0"/>
      <p:bldP spid="99" grpId="0" animBg="1"/>
      <p:bldP spid="101" grpId="0"/>
      <p:bldP spid="10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tx1">
                    <a:lumMod val="95000"/>
                    <a:lumOff val="5000"/>
                  </a:schemeClr>
                </a:solidFill>
                <a:latin typeface="Arial" panose="020B0604020202020204" pitchFamily="34" charset="0"/>
                <a:cs typeface="Arial" panose="020B0604020202020204" pitchFamily="34" charset="0"/>
                <a:sym typeface="Impact" pitchFamily="34" charset="0"/>
              </a:rPr>
              <a:t>单击此处添加主题</a:t>
            </a:r>
            <a:endParaRPr lang="zh-CN" altLang="en-US" sz="2933"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6" name="Rectangle 19"/>
          <p:cNvSpPr/>
          <p:nvPr/>
        </p:nvSpPr>
        <p:spPr bwMode="auto">
          <a:xfrm>
            <a:off x="9280984" y="2542890"/>
            <a:ext cx="1553487" cy="303845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155" tIns="37155" rIns="37155" bIns="37155" numCol="1" spcCol="0" rtlCol="0" fromWordArt="0" anchor="t" anchorCtr="0" forceAA="0" compatLnSpc="1">
            <a:prstTxWarp prst="textNoShape">
              <a:avLst/>
            </a:prstTxWarp>
            <a:noAutofit/>
          </a:bodyPr>
          <a:lstStyle/>
          <a:p>
            <a:pPr defTabSz="742841" fontAlgn="base">
              <a:lnSpc>
                <a:spcPct val="80000"/>
              </a:lnSpc>
              <a:spcBef>
                <a:spcPct val="0"/>
              </a:spcBef>
              <a:spcAft>
                <a:spcPct val="0"/>
              </a:spcAft>
            </a:pPr>
            <a:endParaRPr lang="en-US" altLang="zh-CN"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742841" fontAlgn="base">
              <a:lnSpc>
                <a:spcPct val="80000"/>
              </a:lnSpc>
              <a:spcBef>
                <a:spcPct val="0"/>
              </a:spcBef>
              <a:spcAft>
                <a:spcPct val="0"/>
              </a:spcAft>
            </a:pPr>
            <a:r>
              <a:rPr lang="zh-CN" altLang="en-US"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rPr>
              <a:t>单击添加标题</a:t>
            </a:r>
          </a:p>
        </p:txBody>
      </p:sp>
      <p:sp>
        <p:nvSpPr>
          <p:cNvPr id="37" name="Rectangle 68"/>
          <p:cNvSpPr/>
          <p:nvPr/>
        </p:nvSpPr>
        <p:spPr bwMode="auto">
          <a:xfrm>
            <a:off x="7638110" y="2542891"/>
            <a:ext cx="1553487" cy="147922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155" tIns="37155" rIns="37155" bIns="37155" numCol="1" spcCol="0" rtlCol="0" fromWordArt="0" anchor="t" anchorCtr="0" forceAA="0" compatLnSpc="1">
            <a:prstTxWarp prst="textNoShape">
              <a:avLst/>
            </a:prstTxWarp>
            <a:noAutofit/>
          </a:bodyPr>
          <a:lstStyle/>
          <a:p>
            <a:pPr defTabSz="742841" fontAlgn="base">
              <a:lnSpc>
                <a:spcPct val="80000"/>
              </a:lnSpc>
              <a:spcBef>
                <a:spcPct val="0"/>
              </a:spcBef>
              <a:spcAft>
                <a:spcPct val="0"/>
              </a:spcAft>
            </a:pPr>
            <a:endParaRPr lang="en-US" altLang="zh-CN"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742841" fontAlgn="base">
              <a:lnSpc>
                <a:spcPct val="80000"/>
              </a:lnSpc>
              <a:spcBef>
                <a:spcPct val="0"/>
              </a:spcBef>
              <a:spcAft>
                <a:spcPct val="0"/>
              </a:spcAft>
            </a:pPr>
            <a:endParaRPr lang="en-US" altLang="zh-CN"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742841" fontAlgn="base">
              <a:lnSpc>
                <a:spcPct val="80000"/>
              </a:lnSpc>
              <a:spcBef>
                <a:spcPct val="0"/>
              </a:spcBef>
              <a:spcAft>
                <a:spcPct val="0"/>
              </a:spcAft>
            </a:pPr>
            <a:endParaRPr lang="en-US" altLang="zh-CN"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742841" fontAlgn="base">
              <a:lnSpc>
                <a:spcPct val="80000"/>
              </a:lnSpc>
              <a:spcBef>
                <a:spcPct val="0"/>
              </a:spcBef>
              <a:spcAft>
                <a:spcPct val="0"/>
              </a:spcAft>
            </a:pPr>
            <a:endParaRPr lang="en-US" altLang="zh-CN"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742841" fontAlgn="base">
              <a:lnSpc>
                <a:spcPct val="80000"/>
              </a:lnSpc>
              <a:spcBef>
                <a:spcPct val="0"/>
              </a:spcBef>
              <a:spcAft>
                <a:spcPct val="0"/>
              </a:spcAft>
            </a:pPr>
            <a:endParaRPr lang="en-US" altLang="zh-CN"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742841" fontAlgn="base">
              <a:lnSpc>
                <a:spcPct val="80000"/>
              </a:lnSpc>
              <a:spcBef>
                <a:spcPct val="0"/>
              </a:spcBef>
              <a:spcAft>
                <a:spcPct val="0"/>
              </a:spcAft>
            </a:pPr>
            <a:r>
              <a:rPr lang="zh-CN" altLang="en-US"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rPr>
              <a:t>单击添加标题</a:t>
            </a:r>
          </a:p>
        </p:txBody>
      </p:sp>
      <p:sp>
        <p:nvSpPr>
          <p:cNvPr id="38" name="Rectangle 69"/>
          <p:cNvSpPr/>
          <p:nvPr/>
        </p:nvSpPr>
        <p:spPr bwMode="auto">
          <a:xfrm>
            <a:off x="7638110" y="4102121"/>
            <a:ext cx="1553487" cy="14792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155" tIns="37155" rIns="37155" bIns="37155" numCol="1" spcCol="0" rtlCol="0" fromWordArt="0" anchor="t" anchorCtr="0" forceAA="0" compatLnSpc="1">
            <a:prstTxWarp prst="textNoShape">
              <a:avLst/>
            </a:prstTxWarp>
            <a:noAutofit/>
          </a:bodyPr>
          <a:lstStyle/>
          <a:p>
            <a:pPr defTabSz="742841" fontAlgn="base">
              <a:lnSpc>
                <a:spcPct val="80000"/>
              </a:lnSpc>
              <a:spcBef>
                <a:spcPct val="0"/>
              </a:spcBef>
              <a:spcAft>
                <a:spcPct val="0"/>
              </a:spcAft>
            </a:pPr>
            <a:endParaRPr lang="en-US" altLang="zh-CN"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742841" fontAlgn="base">
              <a:lnSpc>
                <a:spcPct val="80000"/>
              </a:lnSpc>
              <a:spcBef>
                <a:spcPct val="0"/>
              </a:spcBef>
              <a:spcAft>
                <a:spcPct val="0"/>
              </a:spcAft>
            </a:pPr>
            <a:r>
              <a:rPr lang="zh-CN" altLang="en-US" sz="1600" spc="-4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rPr>
              <a:t>单击添加标题</a:t>
            </a:r>
          </a:p>
        </p:txBody>
      </p:sp>
      <p:sp>
        <p:nvSpPr>
          <p:cNvPr id="39" name="Right Arrow 74"/>
          <p:cNvSpPr/>
          <p:nvPr/>
        </p:nvSpPr>
        <p:spPr bwMode="auto">
          <a:xfrm rot="16200000" flipV="1">
            <a:off x="9127267" y="3864536"/>
            <a:ext cx="2758077" cy="672929"/>
          </a:xfrm>
          <a:prstGeom prst="rightArrow">
            <a:avLst/>
          </a:prstGeom>
          <a:solidFill>
            <a:srgbClr val="FB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305" tIns="37154" rIns="74305" bIns="37154" numCol="1" rtlCol="0" anchor="ctr" anchorCtr="0" compatLnSpc="1">
            <a:prstTxWarp prst="textNoShape">
              <a:avLst/>
            </a:prstTxWarp>
          </a:bodyPr>
          <a:lstStyle/>
          <a:p>
            <a:pPr algn="ctr" defTabSz="742841" fontAlgn="base">
              <a:spcBef>
                <a:spcPct val="0"/>
              </a:spcBef>
              <a:spcAft>
                <a:spcPct val="0"/>
              </a:spcAft>
            </a:pP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40" name="TextBox 39"/>
          <p:cNvSpPr txBox="1"/>
          <p:nvPr/>
        </p:nvSpPr>
        <p:spPr>
          <a:xfrm>
            <a:off x="9454871" y="4072424"/>
            <a:ext cx="1147962" cy="307777"/>
          </a:xfrm>
          <a:prstGeom prst="rect">
            <a:avLst/>
          </a:prstGeom>
          <a:noFill/>
        </p:spPr>
        <p:txBody>
          <a:bodyPr wrap="square" lIns="0" tIns="0" rIns="0" bIns="0" rtlCol="0">
            <a:spAutoFit/>
          </a:bodyPr>
          <a:lstStyle/>
          <a:p>
            <a:r>
              <a:rPr lang="en-US" sz="2000" b="1" dirty="0">
                <a:gradFill>
                  <a:gsLst>
                    <a:gs pos="0">
                      <a:srgbClr val="FFFFFF"/>
                    </a:gs>
                    <a:gs pos="86000">
                      <a:srgbClr val="FFFFFF"/>
                    </a:gs>
                  </a:gsLst>
                  <a:lin ang="5400000" scaled="0"/>
                </a:gradFill>
                <a:latin typeface="微软雅黑" pitchFamily="34" charset="-122"/>
                <a:ea typeface="微软雅黑" pitchFamily="34" charset="-122"/>
              </a:rPr>
              <a:t>+80%</a:t>
            </a:r>
          </a:p>
        </p:txBody>
      </p:sp>
      <p:sp>
        <p:nvSpPr>
          <p:cNvPr id="41" name="Right Arrow 76"/>
          <p:cNvSpPr/>
          <p:nvPr/>
        </p:nvSpPr>
        <p:spPr bwMode="auto">
          <a:xfrm rot="5400000" flipV="1">
            <a:off x="8402453" y="2649725"/>
            <a:ext cx="893953" cy="672929"/>
          </a:xfrm>
          <a:prstGeom prst="rightArrow">
            <a:avLst/>
          </a:prstGeom>
          <a:solidFill>
            <a:srgbClr val="FB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305" tIns="37154" rIns="74305" bIns="37154" numCol="1" rtlCol="0" anchor="ctr" anchorCtr="0" compatLnSpc="1">
            <a:prstTxWarp prst="textNoShape">
              <a:avLst/>
            </a:prstTxWarp>
          </a:bodyPr>
          <a:lstStyle/>
          <a:p>
            <a:pPr algn="ctr" defTabSz="742841" fontAlgn="base">
              <a:spcBef>
                <a:spcPct val="0"/>
              </a:spcBef>
              <a:spcAft>
                <a:spcPct val="0"/>
              </a:spcAft>
            </a:pP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42" name="TextBox 41"/>
          <p:cNvSpPr txBox="1"/>
          <p:nvPr/>
        </p:nvSpPr>
        <p:spPr>
          <a:xfrm>
            <a:off x="7806995" y="5019954"/>
            <a:ext cx="1331216" cy="307777"/>
          </a:xfrm>
          <a:prstGeom prst="rect">
            <a:avLst/>
          </a:prstGeom>
          <a:noFill/>
        </p:spPr>
        <p:txBody>
          <a:bodyPr wrap="square" lIns="0" tIns="0" rIns="0" bIns="0" rtlCol="0">
            <a:spAutoFit/>
          </a:bodyPr>
          <a:lstStyle/>
          <a:p>
            <a:r>
              <a:rPr lang="en-US" sz="2000" b="1" dirty="0">
                <a:gradFill>
                  <a:gsLst>
                    <a:gs pos="0">
                      <a:srgbClr val="FFFFFF"/>
                    </a:gs>
                    <a:gs pos="86000">
                      <a:srgbClr val="FFFFFF"/>
                    </a:gs>
                  </a:gsLst>
                  <a:lin ang="5400000" scaled="0"/>
                </a:gradFill>
                <a:latin typeface="微软雅黑" pitchFamily="34" charset="-122"/>
                <a:ea typeface="微软雅黑" pitchFamily="34" charset="-122"/>
              </a:rPr>
              <a:t>+50%</a:t>
            </a:r>
          </a:p>
        </p:txBody>
      </p:sp>
      <p:sp>
        <p:nvSpPr>
          <p:cNvPr id="43" name="Right Arrow 78"/>
          <p:cNvSpPr/>
          <p:nvPr/>
        </p:nvSpPr>
        <p:spPr bwMode="auto">
          <a:xfrm rot="16200000">
            <a:off x="8310920" y="4704221"/>
            <a:ext cx="1077026" cy="672929"/>
          </a:xfrm>
          <a:prstGeom prst="rightArrow">
            <a:avLst/>
          </a:prstGeom>
          <a:solidFill>
            <a:srgbClr val="FB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4305" tIns="37154" rIns="74305" bIns="37154" numCol="1" rtlCol="0" anchor="ctr" anchorCtr="0" compatLnSpc="1">
            <a:prstTxWarp prst="textNoShape">
              <a:avLst/>
            </a:prstTxWarp>
          </a:bodyPr>
          <a:lstStyle/>
          <a:p>
            <a:pPr algn="ctr" defTabSz="742841" fontAlgn="base">
              <a:spcBef>
                <a:spcPct val="0"/>
              </a:spcBef>
              <a:spcAft>
                <a:spcPct val="0"/>
              </a:spcAft>
            </a:pP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44" name="TextBox 43"/>
          <p:cNvSpPr txBox="1"/>
          <p:nvPr/>
        </p:nvSpPr>
        <p:spPr>
          <a:xfrm>
            <a:off x="7774280" y="2764955"/>
            <a:ext cx="1331215" cy="307777"/>
          </a:xfrm>
          <a:prstGeom prst="rect">
            <a:avLst/>
          </a:prstGeom>
          <a:noFill/>
        </p:spPr>
        <p:txBody>
          <a:bodyPr wrap="square" lIns="0" tIns="0" rIns="0" bIns="0" rtlCol="0">
            <a:spAutoFit/>
          </a:bodyPr>
          <a:lstStyle/>
          <a:p>
            <a:r>
              <a:rPr lang="en-US" sz="2000" b="1" dirty="0">
                <a:gradFill>
                  <a:gsLst>
                    <a:gs pos="0">
                      <a:srgbClr val="FFFFFF"/>
                    </a:gs>
                    <a:gs pos="86000">
                      <a:srgbClr val="FFFFFF"/>
                    </a:gs>
                  </a:gsLst>
                  <a:lin ang="5400000" scaled="0"/>
                </a:gradFill>
                <a:latin typeface="微软雅黑" pitchFamily="34" charset="-122"/>
                <a:ea typeface="微软雅黑" pitchFamily="34" charset="-122"/>
              </a:rPr>
              <a:t>-30%   </a:t>
            </a:r>
          </a:p>
        </p:txBody>
      </p:sp>
      <p:graphicFrame>
        <p:nvGraphicFramePr>
          <p:cNvPr id="45" name="Chart 2"/>
          <p:cNvGraphicFramePr/>
          <p:nvPr>
            <p:extLst>
              <p:ext uri="{D42A27DB-BD31-4B8C-83A1-F6EECF244321}">
                <p14:modId xmlns:p14="http://schemas.microsoft.com/office/powerpoint/2010/main" val="1926264731"/>
              </p:ext>
            </p:extLst>
          </p:nvPr>
        </p:nvGraphicFramePr>
        <p:xfrm>
          <a:off x="2624128" y="2073788"/>
          <a:ext cx="4871888" cy="3644237"/>
        </p:xfrm>
        <a:graphic>
          <a:graphicData uri="http://schemas.openxmlformats.org/drawingml/2006/chart">
            <c:chart xmlns:c="http://schemas.openxmlformats.org/drawingml/2006/chart" xmlns:r="http://schemas.openxmlformats.org/officeDocument/2006/relationships" r:id="rId3"/>
          </a:graphicData>
        </a:graphic>
      </p:graphicFrame>
      <p:sp>
        <p:nvSpPr>
          <p:cNvPr id="49" name="Content Placeholder 2"/>
          <p:cNvSpPr txBox="1">
            <a:spLocks/>
          </p:cNvSpPr>
          <p:nvPr/>
        </p:nvSpPr>
        <p:spPr>
          <a:xfrm>
            <a:off x="2148548" y="2099881"/>
            <a:ext cx="2866288" cy="11848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400" dirty="0">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en-US" sz="1400" dirty="0">
              <a:latin typeface="微软雅黑" pitchFamily="34" charset="-122"/>
              <a:ea typeface="微软雅黑" pitchFamily="34" charset="-122"/>
            </a:endParaRPr>
          </a:p>
        </p:txBody>
      </p:sp>
      <p:sp>
        <p:nvSpPr>
          <p:cNvPr id="50" name="Title 13"/>
          <p:cNvSpPr txBox="1">
            <a:spLocks/>
          </p:cNvSpPr>
          <p:nvPr/>
        </p:nvSpPr>
        <p:spPr>
          <a:xfrm>
            <a:off x="2130411" y="1594064"/>
            <a:ext cx="2884425" cy="58551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600" b="1" dirty="0">
                <a:solidFill>
                  <a:schemeClr val="accent2">
                    <a:lumMod val="75000"/>
                  </a:schemeClr>
                </a:solidFill>
                <a:latin typeface="微软雅黑" pitchFamily="34" charset="-122"/>
                <a:ea typeface="微软雅黑" pitchFamily="34" charset="-122"/>
              </a:rPr>
              <a:t>单击此处添加标题</a:t>
            </a:r>
          </a:p>
        </p:txBody>
      </p:sp>
      <p:sp>
        <p:nvSpPr>
          <p:cNvPr id="51" name="矩形 50"/>
          <p:cNvSpPr/>
          <p:nvPr/>
        </p:nvSpPr>
        <p:spPr>
          <a:xfrm>
            <a:off x="2783758" y="5716303"/>
            <a:ext cx="1086964" cy="313932"/>
          </a:xfrm>
          <a:prstGeom prst="rect">
            <a:avLst/>
          </a:prstGeom>
        </p:spPr>
        <p:txBody>
          <a:bodyPr wrap="none">
            <a:spAutoFit/>
          </a:bodyPr>
          <a:lstStyle/>
          <a:p>
            <a:pPr defTabSz="742841" fontAlgn="base">
              <a:lnSpc>
                <a:spcPct val="80000"/>
              </a:lnSpc>
              <a:spcBef>
                <a:spcPct val="0"/>
              </a:spcBef>
              <a:spcAft>
                <a:spcPct val="0"/>
              </a:spcAft>
            </a:pPr>
            <a:r>
              <a:rPr lang="zh-CN" altLang="en-US" spc="-41" dirty="0">
                <a:solidFill>
                  <a:schemeClr val="accent2">
                    <a:lumMod val="75000"/>
                  </a:schemeClr>
                </a:solidFill>
                <a:latin typeface="微软雅黑" pitchFamily="34" charset="-122"/>
                <a:ea typeface="微软雅黑" pitchFamily="34" charset="-122"/>
                <a:cs typeface="Segoe UI" pitchFamily="34" charset="0"/>
              </a:rPr>
              <a:t>添加标题</a:t>
            </a:r>
          </a:p>
        </p:txBody>
      </p:sp>
      <p:sp>
        <p:nvSpPr>
          <p:cNvPr id="52" name="矩形 51"/>
          <p:cNvSpPr/>
          <p:nvPr/>
        </p:nvSpPr>
        <p:spPr>
          <a:xfrm>
            <a:off x="3927872" y="5716303"/>
            <a:ext cx="1086964" cy="313932"/>
          </a:xfrm>
          <a:prstGeom prst="rect">
            <a:avLst/>
          </a:prstGeom>
        </p:spPr>
        <p:txBody>
          <a:bodyPr wrap="none">
            <a:spAutoFit/>
          </a:bodyPr>
          <a:lstStyle/>
          <a:p>
            <a:pPr defTabSz="742841" fontAlgn="base">
              <a:lnSpc>
                <a:spcPct val="80000"/>
              </a:lnSpc>
              <a:spcBef>
                <a:spcPct val="0"/>
              </a:spcBef>
              <a:spcAft>
                <a:spcPct val="0"/>
              </a:spcAft>
            </a:pPr>
            <a:r>
              <a:rPr lang="zh-CN" altLang="en-US" spc="-41" dirty="0">
                <a:solidFill>
                  <a:schemeClr val="accent2">
                    <a:lumMod val="75000"/>
                  </a:schemeClr>
                </a:solidFill>
                <a:latin typeface="微软雅黑" pitchFamily="34" charset="-122"/>
                <a:ea typeface="微软雅黑" pitchFamily="34" charset="-122"/>
                <a:cs typeface="Segoe UI" pitchFamily="34" charset="0"/>
              </a:rPr>
              <a:t>添加标题</a:t>
            </a:r>
          </a:p>
        </p:txBody>
      </p:sp>
      <p:sp>
        <p:nvSpPr>
          <p:cNvPr id="53" name="矩形 52"/>
          <p:cNvSpPr/>
          <p:nvPr/>
        </p:nvSpPr>
        <p:spPr>
          <a:xfrm>
            <a:off x="5101842" y="5716303"/>
            <a:ext cx="1086964" cy="313932"/>
          </a:xfrm>
          <a:prstGeom prst="rect">
            <a:avLst/>
          </a:prstGeom>
        </p:spPr>
        <p:txBody>
          <a:bodyPr wrap="none">
            <a:spAutoFit/>
          </a:bodyPr>
          <a:lstStyle/>
          <a:p>
            <a:pPr defTabSz="742841" fontAlgn="base">
              <a:lnSpc>
                <a:spcPct val="80000"/>
              </a:lnSpc>
              <a:spcBef>
                <a:spcPct val="0"/>
              </a:spcBef>
              <a:spcAft>
                <a:spcPct val="0"/>
              </a:spcAft>
            </a:pPr>
            <a:r>
              <a:rPr lang="zh-CN" altLang="en-US" spc="-41" dirty="0">
                <a:solidFill>
                  <a:schemeClr val="accent2">
                    <a:lumMod val="75000"/>
                  </a:schemeClr>
                </a:solidFill>
                <a:latin typeface="微软雅黑" pitchFamily="34" charset="-122"/>
                <a:ea typeface="微软雅黑" pitchFamily="34" charset="-122"/>
                <a:cs typeface="Segoe UI" pitchFamily="34" charset="0"/>
              </a:rPr>
              <a:t>添加标题</a:t>
            </a:r>
          </a:p>
        </p:txBody>
      </p:sp>
      <p:sp>
        <p:nvSpPr>
          <p:cNvPr id="54" name="矩形 53"/>
          <p:cNvSpPr/>
          <p:nvPr/>
        </p:nvSpPr>
        <p:spPr>
          <a:xfrm>
            <a:off x="6285749" y="5716303"/>
            <a:ext cx="1086964" cy="313932"/>
          </a:xfrm>
          <a:prstGeom prst="rect">
            <a:avLst/>
          </a:prstGeom>
        </p:spPr>
        <p:txBody>
          <a:bodyPr wrap="none">
            <a:spAutoFit/>
          </a:bodyPr>
          <a:lstStyle/>
          <a:p>
            <a:pPr defTabSz="742841" fontAlgn="base">
              <a:lnSpc>
                <a:spcPct val="80000"/>
              </a:lnSpc>
              <a:spcBef>
                <a:spcPct val="0"/>
              </a:spcBef>
              <a:spcAft>
                <a:spcPct val="0"/>
              </a:spcAft>
            </a:pPr>
            <a:r>
              <a:rPr lang="zh-CN" altLang="en-US" spc="-41" dirty="0">
                <a:solidFill>
                  <a:schemeClr val="accent2">
                    <a:lumMod val="75000"/>
                  </a:schemeClr>
                </a:solidFill>
                <a:latin typeface="微软雅黑" pitchFamily="34" charset="-122"/>
                <a:ea typeface="微软雅黑" pitchFamily="34" charset="-122"/>
                <a:cs typeface="Segoe UI" pitchFamily="34" charset="0"/>
              </a:rPr>
              <a:t>添加标题</a:t>
            </a:r>
          </a:p>
        </p:txBody>
      </p:sp>
    </p:spTree>
    <p:extLst>
      <p:ext uri="{BB962C8B-B14F-4D97-AF65-F5344CB8AC3E}">
        <p14:creationId xmlns:p14="http://schemas.microsoft.com/office/powerpoint/2010/main" val="312454655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500"/>
                                        <p:tgtEl>
                                          <p:spTgt spid="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down)">
                                      <p:cBhvr>
                                        <p:cTn id="21" dur="500"/>
                                        <p:tgtEl>
                                          <p:spTgt spid="5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down)">
                                      <p:cBhvr>
                                        <p:cTn id="24" dur="500"/>
                                        <p:tgtEl>
                                          <p:spTgt spid="54"/>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down)">
                                      <p:cBhvr>
                                        <p:cTn id="28" dur="1000"/>
                                        <p:tgtEl>
                                          <p:spTgt spid="45"/>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par>
                          <p:cTn id="45" fill="hold">
                            <p:stCondLst>
                              <p:cond delay="4500"/>
                            </p:stCondLst>
                            <p:childTnLst>
                              <p:par>
                                <p:cTn id="46" presetID="22" presetClass="entr" presetSubtype="4"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down)">
                                      <p:cBhvr>
                                        <p:cTn id="48" dur="500"/>
                                        <p:tgtEl>
                                          <p:spTgt spid="43"/>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6000"/>
                            </p:stCondLst>
                            <p:childTnLst>
                              <p:par>
                                <p:cTn id="58" presetID="22" presetClass="entr" presetSubtype="4" fill="hold" grpId="0"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down)">
                                      <p:cBhvr>
                                        <p:cTn id="60" dur="500"/>
                                        <p:tgtEl>
                                          <p:spTgt spid="39"/>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left)">
                                      <p:cBhvr>
                                        <p:cTn id="68" dur="500"/>
                                        <p:tgtEl>
                                          <p:spTgt spid="50"/>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7" grpId="0" animBg="1"/>
      <p:bldP spid="38" grpId="0" animBg="1"/>
      <p:bldP spid="39" grpId="0" animBg="1"/>
      <p:bldP spid="40" grpId="0"/>
      <p:bldP spid="41" grpId="0" animBg="1"/>
      <p:bldP spid="42" grpId="0"/>
      <p:bldP spid="43" grpId="0" animBg="1"/>
      <p:bldP spid="44" grpId="0"/>
      <p:bldGraphic spid="45" grpId="0">
        <p:bldAsOne/>
      </p:bldGraphic>
      <p:bldP spid="49" grpId="0"/>
      <p:bldP spid="50" grpId="0"/>
      <p:bldP spid="51" grpId="0"/>
      <p:bldP spid="52" grpId="0"/>
      <p:bldP spid="53" grpId="0"/>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3"/>
          <p:cNvSpPr>
            <a:spLocks noChangeArrowheads="1"/>
          </p:cNvSpPr>
          <p:nvPr/>
        </p:nvSpPr>
        <p:spPr bwMode="auto">
          <a:xfrm>
            <a:off x="4763978" y="456820"/>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tx1">
                    <a:lumMod val="95000"/>
                    <a:lumOff val="5000"/>
                  </a:schemeClr>
                </a:solidFill>
                <a:latin typeface="Arial" panose="020B0604020202020204" pitchFamily="34" charset="0"/>
                <a:cs typeface="Arial" panose="020B0604020202020204" pitchFamily="34" charset="0"/>
                <a:sym typeface="Impact" pitchFamily="34" charset="0"/>
              </a:rPr>
              <a:t>单击此处添加主题</a:t>
            </a:r>
            <a:endParaRPr lang="zh-CN" altLang="en-US" sz="2933"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48" name="组合 47"/>
          <p:cNvGrpSpPr/>
          <p:nvPr/>
        </p:nvGrpSpPr>
        <p:grpSpPr>
          <a:xfrm>
            <a:off x="4140182" y="511612"/>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51" name="矩形 50"/>
          <p:cNvSpPr/>
          <p:nvPr/>
        </p:nvSpPr>
        <p:spPr>
          <a:xfrm>
            <a:off x="2768585" y="2096672"/>
            <a:ext cx="1488640" cy="148391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52" name="矩形 51"/>
          <p:cNvSpPr/>
          <p:nvPr/>
        </p:nvSpPr>
        <p:spPr>
          <a:xfrm>
            <a:off x="2768585" y="3580587"/>
            <a:ext cx="1488640" cy="8903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400" dirty="0">
                <a:latin typeface="微软雅黑" pitchFamily="34" charset="-122"/>
                <a:ea typeface="微软雅黑" pitchFamily="34" charset="-122"/>
                <a:cs typeface="华文黑体" pitchFamily="2" charset="-122"/>
              </a:rPr>
              <a:t>点击添加标题</a:t>
            </a:r>
          </a:p>
          <a:p>
            <a:pPr algn="ctr"/>
            <a:r>
              <a:rPr lang="zh-CN" altLang="en-US" sz="1400" dirty="0">
                <a:latin typeface="微软雅黑" pitchFamily="34" charset="-122"/>
                <a:ea typeface="微软雅黑" pitchFamily="34" charset="-122"/>
                <a:cs typeface="华文黑体" pitchFamily="2" charset="-122"/>
              </a:rPr>
              <a:t>点击添加标题</a:t>
            </a:r>
          </a:p>
        </p:txBody>
      </p:sp>
      <p:sp>
        <p:nvSpPr>
          <p:cNvPr id="53" name="矩形 52"/>
          <p:cNvSpPr/>
          <p:nvPr/>
        </p:nvSpPr>
        <p:spPr>
          <a:xfrm>
            <a:off x="4450748" y="2096672"/>
            <a:ext cx="1488640" cy="14839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54" name="矩形 53"/>
          <p:cNvSpPr/>
          <p:nvPr/>
        </p:nvSpPr>
        <p:spPr>
          <a:xfrm>
            <a:off x="4450748" y="3580587"/>
            <a:ext cx="1488640" cy="8903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400" dirty="0">
                <a:latin typeface="微软雅黑" pitchFamily="34" charset="-122"/>
                <a:ea typeface="微软雅黑" pitchFamily="34" charset="-122"/>
                <a:cs typeface="华文黑体" pitchFamily="2" charset="-122"/>
              </a:rPr>
              <a:t>点击添加标题</a:t>
            </a:r>
          </a:p>
          <a:p>
            <a:pPr algn="ctr"/>
            <a:r>
              <a:rPr lang="zh-CN" altLang="en-US" sz="1400" dirty="0">
                <a:latin typeface="微软雅黑" pitchFamily="34" charset="-122"/>
                <a:ea typeface="微软雅黑" pitchFamily="34" charset="-122"/>
                <a:cs typeface="华文黑体" pitchFamily="2" charset="-122"/>
              </a:rPr>
              <a:t>点击添加标题</a:t>
            </a:r>
          </a:p>
        </p:txBody>
      </p:sp>
      <p:sp>
        <p:nvSpPr>
          <p:cNvPr id="55" name="矩形 54"/>
          <p:cNvSpPr/>
          <p:nvPr/>
        </p:nvSpPr>
        <p:spPr>
          <a:xfrm>
            <a:off x="6132912" y="2096672"/>
            <a:ext cx="1488640" cy="14839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56" name="矩形 55"/>
          <p:cNvSpPr/>
          <p:nvPr/>
        </p:nvSpPr>
        <p:spPr>
          <a:xfrm>
            <a:off x="6132912" y="3580587"/>
            <a:ext cx="1488640" cy="8903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400" dirty="0">
                <a:latin typeface="微软雅黑" pitchFamily="34" charset="-122"/>
                <a:ea typeface="微软雅黑" pitchFamily="34" charset="-122"/>
                <a:cs typeface="华文黑体" pitchFamily="2" charset="-122"/>
              </a:rPr>
              <a:t>点击添加标题</a:t>
            </a:r>
          </a:p>
          <a:p>
            <a:pPr algn="ctr"/>
            <a:r>
              <a:rPr lang="zh-CN" altLang="en-US" sz="1400" dirty="0">
                <a:latin typeface="微软雅黑" pitchFamily="34" charset="-122"/>
                <a:ea typeface="微软雅黑" pitchFamily="34" charset="-122"/>
                <a:cs typeface="华文黑体" pitchFamily="2" charset="-122"/>
              </a:rPr>
              <a:t>点击添加标题</a:t>
            </a:r>
          </a:p>
        </p:txBody>
      </p:sp>
      <p:sp>
        <p:nvSpPr>
          <p:cNvPr id="57" name="矩形 56"/>
          <p:cNvSpPr/>
          <p:nvPr/>
        </p:nvSpPr>
        <p:spPr>
          <a:xfrm>
            <a:off x="7815076" y="2096672"/>
            <a:ext cx="1488640" cy="14839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58" name="矩形 57"/>
          <p:cNvSpPr/>
          <p:nvPr/>
        </p:nvSpPr>
        <p:spPr>
          <a:xfrm>
            <a:off x="7815076" y="3580587"/>
            <a:ext cx="1488640" cy="8903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400" dirty="0">
                <a:latin typeface="微软雅黑" pitchFamily="34" charset="-122"/>
                <a:ea typeface="微软雅黑" pitchFamily="34" charset="-122"/>
                <a:cs typeface="华文黑体" pitchFamily="2" charset="-122"/>
              </a:rPr>
              <a:t>点击添加标题</a:t>
            </a:r>
          </a:p>
          <a:p>
            <a:pPr algn="ctr"/>
            <a:r>
              <a:rPr lang="zh-CN" altLang="en-US" sz="1400" dirty="0">
                <a:latin typeface="微软雅黑" pitchFamily="34" charset="-122"/>
                <a:ea typeface="微软雅黑" pitchFamily="34" charset="-122"/>
                <a:cs typeface="华文黑体" pitchFamily="2" charset="-122"/>
              </a:rPr>
              <a:t>点击添加标题</a:t>
            </a:r>
          </a:p>
        </p:txBody>
      </p:sp>
      <p:sp>
        <p:nvSpPr>
          <p:cNvPr id="59" name="矩形 58"/>
          <p:cNvSpPr/>
          <p:nvPr/>
        </p:nvSpPr>
        <p:spPr>
          <a:xfrm>
            <a:off x="9497239" y="2096672"/>
            <a:ext cx="1488640" cy="14839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60" name="矩形 59"/>
          <p:cNvSpPr/>
          <p:nvPr/>
        </p:nvSpPr>
        <p:spPr>
          <a:xfrm>
            <a:off x="9497239" y="3580587"/>
            <a:ext cx="1488640" cy="8903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400" dirty="0">
                <a:latin typeface="微软雅黑" pitchFamily="34" charset="-122"/>
                <a:ea typeface="微软雅黑" pitchFamily="34" charset="-122"/>
                <a:cs typeface="华文黑体" pitchFamily="2" charset="-122"/>
              </a:rPr>
              <a:t>点击添加标题</a:t>
            </a:r>
          </a:p>
          <a:p>
            <a:pPr algn="ctr"/>
            <a:r>
              <a:rPr lang="zh-CN" altLang="en-US" sz="1400" dirty="0">
                <a:latin typeface="微软雅黑" pitchFamily="34" charset="-122"/>
                <a:ea typeface="微软雅黑" pitchFamily="34" charset="-122"/>
                <a:cs typeface="华文黑体" pitchFamily="2" charset="-122"/>
              </a:rPr>
              <a:t>点击添加标题</a:t>
            </a:r>
          </a:p>
        </p:txBody>
      </p:sp>
      <p:grpSp>
        <p:nvGrpSpPr>
          <p:cNvPr id="61" name="组合 60"/>
          <p:cNvGrpSpPr/>
          <p:nvPr/>
        </p:nvGrpSpPr>
        <p:grpSpPr>
          <a:xfrm>
            <a:off x="3245168" y="2274741"/>
            <a:ext cx="535474" cy="686136"/>
            <a:chOff x="3095876" y="2479873"/>
            <a:chExt cx="366231" cy="470769"/>
          </a:xfrm>
        </p:grpSpPr>
        <p:sp>
          <p:nvSpPr>
            <p:cNvPr id="62" name="Freeform 108"/>
            <p:cNvSpPr>
              <a:spLocks/>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sp>
          <p:nvSpPr>
            <p:cNvPr id="63"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sp>
          <p:nvSpPr>
            <p:cNvPr id="64"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sp>
          <p:nvSpPr>
            <p:cNvPr id="65"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grpSp>
      <p:sp>
        <p:nvSpPr>
          <p:cNvPr id="66" name="Freeform 64"/>
          <p:cNvSpPr>
            <a:spLocks noEditPoints="1"/>
          </p:cNvSpPr>
          <p:nvPr/>
        </p:nvSpPr>
        <p:spPr bwMode="auto">
          <a:xfrm flipH="1">
            <a:off x="4826494" y="2313219"/>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grpSp>
        <p:nvGrpSpPr>
          <p:cNvPr id="67" name="组合 66"/>
          <p:cNvGrpSpPr/>
          <p:nvPr/>
        </p:nvGrpSpPr>
        <p:grpSpPr>
          <a:xfrm>
            <a:off x="6647146" y="2284003"/>
            <a:ext cx="460172" cy="667613"/>
            <a:chOff x="5690315" y="3674507"/>
            <a:chExt cx="314729" cy="458061"/>
          </a:xfrm>
        </p:grpSpPr>
        <p:sp>
          <p:nvSpPr>
            <p:cNvPr id="68" name="Freeform 36"/>
            <p:cNvSpPr>
              <a:spLocks/>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sp>
          <p:nvSpPr>
            <p:cNvPr id="69"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grpSp>
      <p:sp>
        <p:nvSpPr>
          <p:cNvPr id="70" name="Freeform 9"/>
          <p:cNvSpPr>
            <a:spLocks/>
          </p:cNvSpPr>
          <p:nvPr/>
        </p:nvSpPr>
        <p:spPr bwMode="auto">
          <a:xfrm flipH="1">
            <a:off x="8176899" y="2378958"/>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grpSp>
        <p:nvGrpSpPr>
          <p:cNvPr id="71" name="组合 70"/>
          <p:cNvGrpSpPr/>
          <p:nvPr/>
        </p:nvGrpSpPr>
        <p:grpSpPr>
          <a:xfrm>
            <a:off x="9915484" y="2312489"/>
            <a:ext cx="652151" cy="610641"/>
            <a:chOff x="1784487" y="2486066"/>
            <a:chExt cx="446032" cy="418971"/>
          </a:xfrm>
        </p:grpSpPr>
        <p:sp>
          <p:nvSpPr>
            <p:cNvPr id="72" name="Freeform 68"/>
            <p:cNvSpPr>
              <a:spLocks/>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sp>
          <p:nvSpPr>
            <p:cNvPr id="73" name="Freeform 69"/>
            <p:cNvSpPr>
              <a:spLocks/>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sp>
          <p:nvSpPr>
            <p:cNvPr id="74" name="Freeform 70"/>
            <p:cNvSpPr>
              <a:spLocks/>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sp>
          <p:nvSpPr>
            <p:cNvPr id="75" name="Freeform 71"/>
            <p:cNvSpPr>
              <a:spLocks/>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sp>
          <p:nvSpPr>
            <p:cNvPr id="76" name="Freeform 72"/>
            <p:cNvSpPr>
              <a:spLocks/>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sp>
          <p:nvSpPr>
            <p:cNvPr id="77"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400" dirty="0">
                <a:solidFill>
                  <a:sysClr val="windowText" lastClr="000000"/>
                </a:solidFill>
                <a:latin typeface="Calibri"/>
                <a:ea typeface="微软雅黑" pitchFamily="34" charset="-122"/>
              </a:endParaRPr>
            </a:p>
          </p:txBody>
        </p:sp>
      </p:grpSp>
      <p:grpSp>
        <p:nvGrpSpPr>
          <p:cNvPr id="78" name="组合 77"/>
          <p:cNvGrpSpPr/>
          <p:nvPr/>
        </p:nvGrpSpPr>
        <p:grpSpPr>
          <a:xfrm>
            <a:off x="3423587" y="3165090"/>
            <a:ext cx="6907291" cy="178070"/>
            <a:chOff x="1918742" y="3212976"/>
            <a:chExt cx="8352927" cy="216024"/>
          </a:xfrm>
        </p:grpSpPr>
        <p:sp>
          <p:nvSpPr>
            <p:cNvPr id="79" name="椭圆 78"/>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微软雅黑" pitchFamily="34" charset="-122"/>
              </a:endParaRPr>
            </a:p>
          </p:txBody>
        </p:sp>
        <p:sp>
          <p:nvSpPr>
            <p:cNvPr id="80" name="椭圆 79"/>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微软雅黑" pitchFamily="34" charset="-122"/>
              </a:endParaRPr>
            </a:p>
          </p:txBody>
        </p:sp>
        <p:sp>
          <p:nvSpPr>
            <p:cNvPr id="81" name="椭圆 80"/>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微软雅黑" pitchFamily="34" charset="-122"/>
              </a:endParaRPr>
            </a:p>
          </p:txBody>
        </p:sp>
        <p:sp>
          <p:nvSpPr>
            <p:cNvPr id="82" name="椭圆 81"/>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微软雅黑" pitchFamily="34" charset="-122"/>
              </a:endParaRPr>
            </a:p>
          </p:txBody>
        </p:sp>
        <p:sp>
          <p:nvSpPr>
            <p:cNvPr id="83" name="椭圆 82"/>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微软雅黑" pitchFamily="34" charset="-122"/>
              </a:endParaRPr>
            </a:p>
          </p:txBody>
        </p:sp>
        <p:sp>
          <p:nvSpPr>
            <p:cNvPr id="84" name="矩形 83"/>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微软雅黑" pitchFamily="34" charset="-122"/>
              </a:endParaRPr>
            </a:p>
          </p:txBody>
        </p:sp>
      </p:grpSp>
      <p:sp>
        <p:nvSpPr>
          <p:cNvPr id="85" name="等腰三角形 84"/>
          <p:cNvSpPr/>
          <p:nvPr/>
        </p:nvSpPr>
        <p:spPr>
          <a:xfrm flipV="1">
            <a:off x="3409295" y="4470935"/>
            <a:ext cx="207219" cy="17807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86" name="等腰三角形 85"/>
          <p:cNvSpPr/>
          <p:nvPr/>
        </p:nvSpPr>
        <p:spPr>
          <a:xfrm flipV="1">
            <a:off x="5091459" y="4470935"/>
            <a:ext cx="207219" cy="17807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87" name="等腰三角形 86"/>
          <p:cNvSpPr/>
          <p:nvPr/>
        </p:nvSpPr>
        <p:spPr>
          <a:xfrm flipV="1">
            <a:off x="6773623" y="4470935"/>
            <a:ext cx="207219" cy="17807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88" name="等腰三角形 87"/>
          <p:cNvSpPr/>
          <p:nvPr/>
        </p:nvSpPr>
        <p:spPr>
          <a:xfrm flipV="1">
            <a:off x="8455786" y="4470935"/>
            <a:ext cx="207219" cy="17807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89" name="等腰三角形 88"/>
          <p:cNvSpPr/>
          <p:nvPr/>
        </p:nvSpPr>
        <p:spPr>
          <a:xfrm flipV="1">
            <a:off x="10137950" y="4470935"/>
            <a:ext cx="207219" cy="17807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sz="1400" dirty="0">
              <a:ea typeface="微软雅黑" pitchFamily="34" charset="-122"/>
            </a:endParaRPr>
          </a:p>
        </p:txBody>
      </p:sp>
      <p:sp>
        <p:nvSpPr>
          <p:cNvPr id="90" name="TextBox 89"/>
          <p:cNvSpPr txBox="1"/>
          <p:nvPr/>
        </p:nvSpPr>
        <p:spPr>
          <a:xfrm>
            <a:off x="2974982" y="4760059"/>
            <a:ext cx="1075846" cy="353256"/>
          </a:xfrm>
          <a:prstGeom prst="rect">
            <a:avLst/>
          </a:prstGeom>
          <a:noFill/>
        </p:spPr>
        <p:txBody>
          <a:bodyPr wrap="none" lIns="75520" tIns="37760" rIns="75520" bIns="37760" rtlCol="0">
            <a:spAutoFit/>
          </a:bodyPr>
          <a:lstStyle/>
          <a:p>
            <a:pPr algn="ctr"/>
            <a:r>
              <a:rPr lang="zh-CN" altLang="en-US" b="1" dirty="0">
                <a:solidFill>
                  <a:schemeClr val="bg1"/>
                </a:solidFill>
                <a:latin typeface="微软雅黑" pitchFamily="34" charset="-122"/>
                <a:ea typeface="微软雅黑" pitchFamily="34" charset="-122"/>
              </a:rPr>
              <a:t>添加文字</a:t>
            </a:r>
          </a:p>
        </p:txBody>
      </p:sp>
      <p:sp>
        <p:nvSpPr>
          <p:cNvPr id="91" name="TextBox 90"/>
          <p:cNvSpPr txBox="1"/>
          <p:nvPr/>
        </p:nvSpPr>
        <p:spPr>
          <a:xfrm>
            <a:off x="4657146" y="4760059"/>
            <a:ext cx="1075846" cy="353256"/>
          </a:xfrm>
          <a:prstGeom prst="rect">
            <a:avLst/>
          </a:prstGeom>
          <a:noFill/>
        </p:spPr>
        <p:txBody>
          <a:bodyPr wrap="none" lIns="75520" tIns="37760" rIns="75520" bIns="37760" rtlCol="0">
            <a:spAutoFit/>
          </a:bodyPr>
          <a:lstStyle/>
          <a:p>
            <a:pPr algn="ctr"/>
            <a:r>
              <a:rPr lang="zh-CN" altLang="en-US" b="1" dirty="0">
                <a:solidFill>
                  <a:schemeClr val="bg1"/>
                </a:solidFill>
                <a:latin typeface="微软雅黑" pitchFamily="34" charset="-122"/>
                <a:ea typeface="微软雅黑" pitchFamily="34" charset="-122"/>
              </a:rPr>
              <a:t>添加文字</a:t>
            </a:r>
          </a:p>
        </p:txBody>
      </p:sp>
      <p:sp>
        <p:nvSpPr>
          <p:cNvPr id="92" name="TextBox 91"/>
          <p:cNvSpPr txBox="1"/>
          <p:nvPr/>
        </p:nvSpPr>
        <p:spPr>
          <a:xfrm>
            <a:off x="6339310" y="4760059"/>
            <a:ext cx="1075846" cy="353256"/>
          </a:xfrm>
          <a:prstGeom prst="rect">
            <a:avLst/>
          </a:prstGeom>
          <a:noFill/>
        </p:spPr>
        <p:txBody>
          <a:bodyPr wrap="none" lIns="75520" tIns="37760" rIns="75520" bIns="37760" rtlCol="0">
            <a:spAutoFit/>
          </a:bodyPr>
          <a:lstStyle/>
          <a:p>
            <a:pPr algn="ctr"/>
            <a:r>
              <a:rPr lang="zh-CN" altLang="en-US" b="1" dirty="0">
                <a:solidFill>
                  <a:schemeClr val="bg1"/>
                </a:solidFill>
                <a:latin typeface="微软雅黑" pitchFamily="34" charset="-122"/>
                <a:ea typeface="微软雅黑" pitchFamily="34" charset="-122"/>
              </a:rPr>
              <a:t>添加文字</a:t>
            </a:r>
          </a:p>
        </p:txBody>
      </p:sp>
      <p:sp>
        <p:nvSpPr>
          <p:cNvPr id="93" name="TextBox 92"/>
          <p:cNvSpPr txBox="1"/>
          <p:nvPr/>
        </p:nvSpPr>
        <p:spPr>
          <a:xfrm>
            <a:off x="8021474" y="4760059"/>
            <a:ext cx="1075846" cy="353256"/>
          </a:xfrm>
          <a:prstGeom prst="rect">
            <a:avLst/>
          </a:prstGeom>
          <a:noFill/>
        </p:spPr>
        <p:txBody>
          <a:bodyPr wrap="none" lIns="75520" tIns="37760" rIns="75520" bIns="37760" rtlCol="0">
            <a:spAutoFit/>
          </a:bodyPr>
          <a:lstStyle/>
          <a:p>
            <a:pPr algn="ctr"/>
            <a:r>
              <a:rPr lang="zh-CN" altLang="en-US" b="1" dirty="0">
                <a:solidFill>
                  <a:schemeClr val="bg1"/>
                </a:solidFill>
                <a:latin typeface="微软雅黑" pitchFamily="34" charset="-122"/>
                <a:ea typeface="微软雅黑" pitchFamily="34" charset="-122"/>
              </a:rPr>
              <a:t>添加文字</a:t>
            </a:r>
          </a:p>
        </p:txBody>
      </p:sp>
      <p:sp>
        <p:nvSpPr>
          <p:cNvPr id="94" name="TextBox 93"/>
          <p:cNvSpPr txBox="1"/>
          <p:nvPr/>
        </p:nvSpPr>
        <p:spPr>
          <a:xfrm>
            <a:off x="9703637" y="4760059"/>
            <a:ext cx="1075846" cy="353256"/>
          </a:xfrm>
          <a:prstGeom prst="rect">
            <a:avLst/>
          </a:prstGeom>
          <a:noFill/>
        </p:spPr>
        <p:txBody>
          <a:bodyPr wrap="none" lIns="75520" tIns="37760" rIns="75520" bIns="37760" rtlCol="0">
            <a:spAutoFit/>
          </a:bodyPr>
          <a:lstStyle/>
          <a:p>
            <a:pPr algn="ctr"/>
            <a:r>
              <a:rPr lang="zh-CN" altLang="en-US" b="1" dirty="0">
                <a:solidFill>
                  <a:schemeClr val="bg1"/>
                </a:solidFill>
                <a:latin typeface="微软雅黑" pitchFamily="34" charset="-122"/>
                <a:ea typeface="微软雅黑" pitchFamily="34" charset="-122"/>
              </a:rPr>
              <a:t>添加文字</a:t>
            </a:r>
          </a:p>
        </p:txBody>
      </p:sp>
      <p:sp>
        <p:nvSpPr>
          <p:cNvPr id="95" name="矩形 94"/>
          <p:cNvSpPr/>
          <p:nvPr/>
        </p:nvSpPr>
        <p:spPr>
          <a:xfrm>
            <a:off x="2768585" y="5183215"/>
            <a:ext cx="8217295" cy="4856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000" dirty="0">
                <a:latin typeface="微软雅黑" pitchFamily="34" charset="-122"/>
                <a:ea typeface="微软雅黑" pitchFamily="34" charset="-122"/>
              </a:rPr>
              <a:t>点击此处添加标题</a:t>
            </a:r>
          </a:p>
        </p:txBody>
      </p:sp>
    </p:spTree>
    <p:extLst>
      <p:ext uri="{BB962C8B-B14F-4D97-AF65-F5344CB8AC3E}">
        <p14:creationId xmlns:p14="http://schemas.microsoft.com/office/powerpoint/2010/main" val="48930031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ppt_x"/>
                                          </p:val>
                                        </p:tav>
                                        <p:tav tm="100000">
                                          <p:val>
                                            <p:strVal val="#ppt_x"/>
                                          </p:val>
                                        </p:tav>
                                      </p:tavLst>
                                    </p:anim>
                                    <p:anim calcmode="lin" valueType="num">
                                      <p:cBhvr additive="base">
                                        <p:cTn id="16" dur="500" fill="hold"/>
                                        <p:tgtEl>
                                          <p:spTgt spid="5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50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00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00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150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150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ppt_x"/>
                                          </p:val>
                                        </p:tav>
                                        <p:tav tm="100000">
                                          <p:val>
                                            <p:strVal val="#ppt_x"/>
                                          </p:val>
                                        </p:tav>
                                      </p:tavLst>
                                    </p:anim>
                                    <p:anim calcmode="lin" valueType="num">
                                      <p:cBhvr additive="base">
                                        <p:cTn id="44" dur="500" fill="hold"/>
                                        <p:tgtEl>
                                          <p:spTgt spid="58"/>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200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fill="hold"/>
                                        <p:tgtEl>
                                          <p:spTgt spid="59"/>
                                        </p:tgtEl>
                                        <p:attrNameLst>
                                          <p:attrName>ppt_x</p:attrName>
                                        </p:attrNameLst>
                                      </p:cBhvr>
                                      <p:tavLst>
                                        <p:tav tm="0">
                                          <p:val>
                                            <p:strVal val="#ppt_x"/>
                                          </p:val>
                                        </p:tav>
                                        <p:tav tm="100000">
                                          <p:val>
                                            <p:strVal val="#ppt_x"/>
                                          </p:val>
                                        </p:tav>
                                      </p:tavLst>
                                    </p:anim>
                                    <p:anim calcmode="lin" valueType="num">
                                      <p:cBhvr additive="base">
                                        <p:cTn id="48" dur="500" fill="hold"/>
                                        <p:tgtEl>
                                          <p:spTgt spid="59"/>
                                        </p:tgtEl>
                                        <p:attrNameLst>
                                          <p:attrName>ppt_y</p:attrName>
                                        </p:attrNameLst>
                                      </p:cBhvr>
                                      <p:tavLst>
                                        <p:tav tm="0">
                                          <p:val>
                                            <p:strVal val="1+#ppt_h/2"/>
                                          </p:val>
                                        </p:tav>
                                        <p:tav tm="100000">
                                          <p:val>
                                            <p:strVal val="#ppt_y"/>
                                          </p:val>
                                        </p:tav>
                                      </p:tavLst>
                                    </p:anim>
                                  </p:childTnLst>
                                </p:cTn>
                              </p:par>
                              <p:par>
                                <p:cTn id="49" presetID="2" presetClass="entr" presetSubtype="1" fill="hold" grpId="0" nodeType="withEffect">
                                  <p:stCondLst>
                                    <p:cond delay="200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500" fill="hold"/>
                                        <p:tgtEl>
                                          <p:spTgt spid="60"/>
                                        </p:tgtEl>
                                        <p:attrNameLst>
                                          <p:attrName>ppt_x</p:attrName>
                                        </p:attrNameLst>
                                      </p:cBhvr>
                                      <p:tavLst>
                                        <p:tav tm="0">
                                          <p:val>
                                            <p:strVal val="#ppt_x"/>
                                          </p:val>
                                        </p:tav>
                                        <p:tav tm="100000">
                                          <p:val>
                                            <p:strVal val="#ppt_x"/>
                                          </p:val>
                                        </p:tav>
                                      </p:tavLst>
                                    </p:anim>
                                    <p:anim calcmode="lin" valueType="num">
                                      <p:cBhvr additive="base">
                                        <p:cTn id="52" dur="500" fill="hold"/>
                                        <p:tgtEl>
                                          <p:spTgt spid="60"/>
                                        </p:tgtEl>
                                        <p:attrNameLst>
                                          <p:attrName>ppt_y</p:attrName>
                                        </p:attrNameLst>
                                      </p:cBhvr>
                                      <p:tavLst>
                                        <p:tav tm="0">
                                          <p:val>
                                            <p:strVal val="0-#ppt_h/2"/>
                                          </p:val>
                                        </p:tav>
                                        <p:tav tm="100000">
                                          <p:val>
                                            <p:strVal val="#ppt_y"/>
                                          </p:val>
                                        </p:tav>
                                      </p:tavLst>
                                    </p:anim>
                                  </p:childTnLst>
                                </p:cTn>
                              </p:par>
                              <p:par>
                                <p:cTn id="53" presetID="42" presetClass="entr" presetSubtype="0" fill="hold" nodeType="withEffect">
                                  <p:stCondLst>
                                    <p:cond delay="250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1000"/>
                                        <p:tgtEl>
                                          <p:spTgt spid="61"/>
                                        </p:tgtEl>
                                      </p:cBhvr>
                                    </p:animEffect>
                                    <p:anim calcmode="lin" valueType="num">
                                      <p:cBhvr>
                                        <p:cTn id="56" dur="1000" fill="hold"/>
                                        <p:tgtEl>
                                          <p:spTgt spid="61"/>
                                        </p:tgtEl>
                                        <p:attrNameLst>
                                          <p:attrName>ppt_x</p:attrName>
                                        </p:attrNameLst>
                                      </p:cBhvr>
                                      <p:tavLst>
                                        <p:tav tm="0">
                                          <p:val>
                                            <p:strVal val="#ppt_x"/>
                                          </p:val>
                                        </p:tav>
                                        <p:tav tm="100000">
                                          <p:val>
                                            <p:strVal val="#ppt_x"/>
                                          </p:val>
                                        </p:tav>
                                      </p:tavLst>
                                    </p:anim>
                                    <p:anim calcmode="lin" valueType="num">
                                      <p:cBhvr>
                                        <p:cTn id="57" dur="1000" fill="hold"/>
                                        <p:tgtEl>
                                          <p:spTgt spid="6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1000"/>
                                        <p:tgtEl>
                                          <p:spTgt spid="66"/>
                                        </p:tgtEl>
                                      </p:cBhvr>
                                    </p:animEffect>
                                    <p:anim calcmode="lin" valueType="num">
                                      <p:cBhvr>
                                        <p:cTn id="61" dur="1000" fill="hold"/>
                                        <p:tgtEl>
                                          <p:spTgt spid="66"/>
                                        </p:tgtEl>
                                        <p:attrNameLst>
                                          <p:attrName>ppt_x</p:attrName>
                                        </p:attrNameLst>
                                      </p:cBhvr>
                                      <p:tavLst>
                                        <p:tav tm="0">
                                          <p:val>
                                            <p:strVal val="#ppt_x"/>
                                          </p:val>
                                        </p:tav>
                                        <p:tav tm="100000">
                                          <p:val>
                                            <p:strVal val="#ppt_x"/>
                                          </p:val>
                                        </p:tav>
                                      </p:tavLst>
                                    </p:anim>
                                    <p:anim calcmode="lin" valueType="num">
                                      <p:cBhvr>
                                        <p:cTn id="62" dur="1000" fill="hold"/>
                                        <p:tgtEl>
                                          <p:spTgt spid="66"/>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50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1000"/>
                                        <p:tgtEl>
                                          <p:spTgt spid="67"/>
                                        </p:tgtEl>
                                      </p:cBhvr>
                                    </p:animEffect>
                                    <p:anim calcmode="lin" valueType="num">
                                      <p:cBhvr>
                                        <p:cTn id="66" dur="1000" fill="hold"/>
                                        <p:tgtEl>
                                          <p:spTgt spid="67"/>
                                        </p:tgtEl>
                                        <p:attrNameLst>
                                          <p:attrName>ppt_x</p:attrName>
                                        </p:attrNameLst>
                                      </p:cBhvr>
                                      <p:tavLst>
                                        <p:tav tm="0">
                                          <p:val>
                                            <p:strVal val="#ppt_x"/>
                                          </p:val>
                                        </p:tav>
                                        <p:tav tm="100000">
                                          <p:val>
                                            <p:strVal val="#ppt_x"/>
                                          </p:val>
                                        </p:tav>
                                      </p:tavLst>
                                    </p:anim>
                                    <p:anim calcmode="lin" valueType="num">
                                      <p:cBhvr>
                                        <p:cTn id="67" dur="1000" fill="hold"/>
                                        <p:tgtEl>
                                          <p:spTgt spid="6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50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1000"/>
                                        <p:tgtEl>
                                          <p:spTgt spid="70"/>
                                        </p:tgtEl>
                                      </p:cBhvr>
                                    </p:animEffect>
                                    <p:anim calcmode="lin" valueType="num">
                                      <p:cBhvr>
                                        <p:cTn id="71" dur="1000" fill="hold"/>
                                        <p:tgtEl>
                                          <p:spTgt spid="70"/>
                                        </p:tgtEl>
                                        <p:attrNameLst>
                                          <p:attrName>ppt_x</p:attrName>
                                        </p:attrNameLst>
                                      </p:cBhvr>
                                      <p:tavLst>
                                        <p:tav tm="0">
                                          <p:val>
                                            <p:strVal val="#ppt_x"/>
                                          </p:val>
                                        </p:tav>
                                        <p:tav tm="100000">
                                          <p:val>
                                            <p:strVal val="#ppt_x"/>
                                          </p:val>
                                        </p:tav>
                                      </p:tavLst>
                                    </p:anim>
                                    <p:anim calcmode="lin" valueType="num">
                                      <p:cBhvr>
                                        <p:cTn id="72" dur="1000" fill="hold"/>
                                        <p:tgtEl>
                                          <p:spTgt spid="7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2500"/>
                                  </p:stCondLst>
                                  <p:childTnLst>
                                    <p:set>
                                      <p:cBhvr>
                                        <p:cTn id="74" dur="1" fill="hold">
                                          <p:stCondLst>
                                            <p:cond delay="0"/>
                                          </p:stCondLst>
                                        </p:cTn>
                                        <p:tgtEl>
                                          <p:spTgt spid="71"/>
                                        </p:tgtEl>
                                        <p:attrNameLst>
                                          <p:attrName>style.visibility</p:attrName>
                                        </p:attrNameLst>
                                      </p:cBhvr>
                                      <p:to>
                                        <p:strVal val="visible"/>
                                      </p:to>
                                    </p:set>
                                    <p:animEffect transition="in" filter="fade">
                                      <p:cBhvr>
                                        <p:cTn id="75" dur="1000"/>
                                        <p:tgtEl>
                                          <p:spTgt spid="71"/>
                                        </p:tgtEl>
                                      </p:cBhvr>
                                    </p:animEffect>
                                    <p:anim calcmode="lin" valueType="num">
                                      <p:cBhvr>
                                        <p:cTn id="76" dur="1000" fill="hold"/>
                                        <p:tgtEl>
                                          <p:spTgt spid="71"/>
                                        </p:tgtEl>
                                        <p:attrNameLst>
                                          <p:attrName>ppt_x</p:attrName>
                                        </p:attrNameLst>
                                      </p:cBhvr>
                                      <p:tavLst>
                                        <p:tav tm="0">
                                          <p:val>
                                            <p:strVal val="#ppt_x"/>
                                          </p:val>
                                        </p:tav>
                                        <p:tav tm="100000">
                                          <p:val>
                                            <p:strVal val="#ppt_x"/>
                                          </p:val>
                                        </p:tav>
                                      </p:tavLst>
                                    </p:anim>
                                    <p:anim calcmode="lin" valueType="num">
                                      <p:cBhvr>
                                        <p:cTn id="77" dur="1000" fill="hold"/>
                                        <p:tgtEl>
                                          <p:spTgt spid="71"/>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3000"/>
                                  </p:stCondLst>
                                  <p:childTnLst>
                                    <p:set>
                                      <p:cBhvr>
                                        <p:cTn id="79" dur="1" fill="hold">
                                          <p:stCondLst>
                                            <p:cond delay="0"/>
                                          </p:stCondLst>
                                        </p:cTn>
                                        <p:tgtEl>
                                          <p:spTgt spid="78"/>
                                        </p:tgtEl>
                                        <p:attrNameLst>
                                          <p:attrName>style.visibility</p:attrName>
                                        </p:attrNameLst>
                                      </p:cBhvr>
                                      <p:to>
                                        <p:strVal val="visible"/>
                                      </p:to>
                                    </p:set>
                                    <p:animEffect transition="in" filter="wipe(left)">
                                      <p:cBhvr>
                                        <p:cTn id="80" dur="500"/>
                                        <p:tgtEl>
                                          <p:spTgt spid="78"/>
                                        </p:tgtEl>
                                      </p:cBhvr>
                                    </p:animEffect>
                                  </p:childTnLst>
                                </p:cTn>
                              </p:par>
                              <p:par>
                                <p:cTn id="81" presetID="10" presetClass="entr" presetSubtype="0" fill="hold" grpId="0" nodeType="withEffect">
                                  <p:stCondLst>
                                    <p:cond delay="250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500"/>
                                        <p:tgtEl>
                                          <p:spTgt spid="85"/>
                                        </p:tgtEl>
                                      </p:cBhvr>
                                    </p:animEffect>
                                  </p:childTnLst>
                                </p:cTn>
                              </p:par>
                              <p:par>
                                <p:cTn id="84" presetID="42" presetClass="entr" presetSubtype="0" fill="hold" grpId="0" nodeType="withEffect">
                                  <p:stCondLst>
                                    <p:cond delay="250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anim calcmode="lin" valueType="num">
                                      <p:cBhvr>
                                        <p:cTn id="87" dur="500" fill="hold"/>
                                        <p:tgtEl>
                                          <p:spTgt spid="90"/>
                                        </p:tgtEl>
                                        <p:attrNameLst>
                                          <p:attrName>ppt_x</p:attrName>
                                        </p:attrNameLst>
                                      </p:cBhvr>
                                      <p:tavLst>
                                        <p:tav tm="0">
                                          <p:val>
                                            <p:strVal val="#ppt_x"/>
                                          </p:val>
                                        </p:tav>
                                        <p:tav tm="100000">
                                          <p:val>
                                            <p:strVal val="#ppt_x"/>
                                          </p:val>
                                        </p:tav>
                                      </p:tavLst>
                                    </p:anim>
                                    <p:anim calcmode="lin" valueType="num">
                                      <p:cBhvr>
                                        <p:cTn id="88" dur="500" fill="hold"/>
                                        <p:tgtEl>
                                          <p:spTgt spid="90"/>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300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par>
                                <p:cTn id="92" presetID="10" presetClass="entr" presetSubtype="0" fill="hold" grpId="0" nodeType="withEffect">
                                  <p:stCondLst>
                                    <p:cond delay="350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500"/>
                                        <p:tgtEl>
                                          <p:spTgt spid="87"/>
                                        </p:tgtEl>
                                      </p:cBhvr>
                                    </p:animEffect>
                                  </p:childTnLst>
                                </p:cTn>
                              </p:par>
                              <p:par>
                                <p:cTn id="95" presetID="10" presetClass="entr" presetSubtype="0" fill="hold" grpId="0" nodeType="withEffect">
                                  <p:stCondLst>
                                    <p:cond delay="400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par>
                                <p:cTn id="98" presetID="10" presetClass="entr" presetSubtype="0" fill="hold" grpId="0" nodeType="withEffect">
                                  <p:stCondLst>
                                    <p:cond delay="450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500"/>
                                        <p:tgtEl>
                                          <p:spTgt spid="89"/>
                                        </p:tgtEl>
                                      </p:cBhvr>
                                    </p:animEffect>
                                  </p:childTnLst>
                                </p:cTn>
                              </p:par>
                              <p:par>
                                <p:cTn id="101" presetID="42" presetClass="entr" presetSubtype="0" fill="hold" grpId="0" nodeType="withEffect">
                                  <p:stCondLst>
                                    <p:cond delay="3000"/>
                                  </p:stCondLst>
                                  <p:childTnLst>
                                    <p:set>
                                      <p:cBhvr>
                                        <p:cTn id="102" dur="1" fill="hold">
                                          <p:stCondLst>
                                            <p:cond delay="0"/>
                                          </p:stCondLst>
                                        </p:cTn>
                                        <p:tgtEl>
                                          <p:spTgt spid="91"/>
                                        </p:tgtEl>
                                        <p:attrNameLst>
                                          <p:attrName>style.visibility</p:attrName>
                                        </p:attrNameLst>
                                      </p:cBhvr>
                                      <p:to>
                                        <p:strVal val="visible"/>
                                      </p:to>
                                    </p:set>
                                    <p:animEffect transition="in" filter="fade">
                                      <p:cBhvr>
                                        <p:cTn id="103" dur="500"/>
                                        <p:tgtEl>
                                          <p:spTgt spid="91"/>
                                        </p:tgtEl>
                                      </p:cBhvr>
                                    </p:animEffect>
                                    <p:anim calcmode="lin" valueType="num">
                                      <p:cBhvr>
                                        <p:cTn id="104" dur="500" fill="hold"/>
                                        <p:tgtEl>
                                          <p:spTgt spid="91"/>
                                        </p:tgtEl>
                                        <p:attrNameLst>
                                          <p:attrName>ppt_x</p:attrName>
                                        </p:attrNameLst>
                                      </p:cBhvr>
                                      <p:tavLst>
                                        <p:tav tm="0">
                                          <p:val>
                                            <p:strVal val="#ppt_x"/>
                                          </p:val>
                                        </p:tav>
                                        <p:tav tm="100000">
                                          <p:val>
                                            <p:strVal val="#ppt_x"/>
                                          </p:val>
                                        </p:tav>
                                      </p:tavLst>
                                    </p:anim>
                                    <p:anim calcmode="lin" valueType="num">
                                      <p:cBhvr>
                                        <p:cTn id="105" dur="500" fill="hold"/>
                                        <p:tgtEl>
                                          <p:spTgt spid="9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3500"/>
                                  </p:stCondLst>
                                  <p:childTnLst>
                                    <p:set>
                                      <p:cBhvr>
                                        <p:cTn id="107" dur="1" fill="hold">
                                          <p:stCondLst>
                                            <p:cond delay="0"/>
                                          </p:stCondLst>
                                        </p:cTn>
                                        <p:tgtEl>
                                          <p:spTgt spid="92"/>
                                        </p:tgtEl>
                                        <p:attrNameLst>
                                          <p:attrName>style.visibility</p:attrName>
                                        </p:attrNameLst>
                                      </p:cBhvr>
                                      <p:to>
                                        <p:strVal val="visible"/>
                                      </p:to>
                                    </p:set>
                                    <p:animEffect transition="in" filter="fade">
                                      <p:cBhvr>
                                        <p:cTn id="108" dur="500"/>
                                        <p:tgtEl>
                                          <p:spTgt spid="92"/>
                                        </p:tgtEl>
                                      </p:cBhvr>
                                    </p:animEffect>
                                    <p:anim calcmode="lin" valueType="num">
                                      <p:cBhvr>
                                        <p:cTn id="109" dur="500" fill="hold"/>
                                        <p:tgtEl>
                                          <p:spTgt spid="92"/>
                                        </p:tgtEl>
                                        <p:attrNameLst>
                                          <p:attrName>ppt_x</p:attrName>
                                        </p:attrNameLst>
                                      </p:cBhvr>
                                      <p:tavLst>
                                        <p:tav tm="0">
                                          <p:val>
                                            <p:strVal val="#ppt_x"/>
                                          </p:val>
                                        </p:tav>
                                        <p:tav tm="100000">
                                          <p:val>
                                            <p:strVal val="#ppt_x"/>
                                          </p:val>
                                        </p:tav>
                                      </p:tavLst>
                                    </p:anim>
                                    <p:anim calcmode="lin" valueType="num">
                                      <p:cBhvr>
                                        <p:cTn id="110" dur="500" fill="hold"/>
                                        <p:tgtEl>
                                          <p:spTgt spid="9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4000"/>
                                  </p:stCondLst>
                                  <p:childTnLst>
                                    <p:set>
                                      <p:cBhvr>
                                        <p:cTn id="112" dur="1" fill="hold">
                                          <p:stCondLst>
                                            <p:cond delay="0"/>
                                          </p:stCondLst>
                                        </p:cTn>
                                        <p:tgtEl>
                                          <p:spTgt spid="93"/>
                                        </p:tgtEl>
                                        <p:attrNameLst>
                                          <p:attrName>style.visibility</p:attrName>
                                        </p:attrNameLst>
                                      </p:cBhvr>
                                      <p:to>
                                        <p:strVal val="visible"/>
                                      </p:to>
                                    </p:set>
                                    <p:animEffect transition="in" filter="fade">
                                      <p:cBhvr>
                                        <p:cTn id="113" dur="500"/>
                                        <p:tgtEl>
                                          <p:spTgt spid="93"/>
                                        </p:tgtEl>
                                      </p:cBhvr>
                                    </p:animEffect>
                                    <p:anim calcmode="lin" valueType="num">
                                      <p:cBhvr>
                                        <p:cTn id="114" dur="500" fill="hold"/>
                                        <p:tgtEl>
                                          <p:spTgt spid="93"/>
                                        </p:tgtEl>
                                        <p:attrNameLst>
                                          <p:attrName>ppt_x</p:attrName>
                                        </p:attrNameLst>
                                      </p:cBhvr>
                                      <p:tavLst>
                                        <p:tav tm="0">
                                          <p:val>
                                            <p:strVal val="#ppt_x"/>
                                          </p:val>
                                        </p:tav>
                                        <p:tav tm="100000">
                                          <p:val>
                                            <p:strVal val="#ppt_x"/>
                                          </p:val>
                                        </p:tav>
                                      </p:tavLst>
                                    </p:anim>
                                    <p:anim calcmode="lin" valueType="num">
                                      <p:cBhvr>
                                        <p:cTn id="115" dur="500" fill="hold"/>
                                        <p:tgtEl>
                                          <p:spTgt spid="93"/>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4500"/>
                                  </p:stCondLst>
                                  <p:childTnLst>
                                    <p:set>
                                      <p:cBhvr>
                                        <p:cTn id="117" dur="1" fill="hold">
                                          <p:stCondLst>
                                            <p:cond delay="0"/>
                                          </p:stCondLst>
                                        </p:cTn>
                                        <p:tgtEl>
                                          <p:spTgt spid="94"/>
                                        </p:tgtEl>
                                        <p:attrNameLst>
                                          <p:attrName>style.visibility</p:attrName>
                                        </p:attrNameLst>
                                      </p:cBhvr>
                                      <p:to>
                                        <p:strVal val="visible"/>
                                      </p:to>
                                    </p:set>
                                    <p:animEffect transition="in" filter="fade">
                                      <p:cBhvr>
                                        <p:cTn id="118" dur="500"/>
                                        <p:tgtEl>
                                          <p:spTgt spid="94"/>
                                        </p:tgtEl>
                                      </p:cBhvr>
                                    </p:animEffect>
                                    <p:anim calcmode="lin" valueType="num">
                                      <p:cBhvr>
                                        <p:cTn id="119" dur="500" fill="hold"/>
                                        <p:tgtEl>
                                          <p:spTgt spid="94"/>
                                        </p:tgtEl>
                                        <p:attrNameLst>
                                          <p:attrName>ppt_x</p:attrName>
                                        </p:attrNameLst>
                                      </p:cBhvr>
                                      <p:tavLst>
                                        <p:tav tm="0">
                                          <p:val>
                                            <p:strVal val="#ppt_x"/>
                                          </p:val>
                                        </p:tav>
                                        <p:tav tm="100000">
                                          <p:val>
                                            <p:strVal val="#ppt_x"/>
                                          </p:val>
                                        </p:tav>
                                      </p:tavLst>
                                    </p:anim>
                                    <p:anim calcmode="lin" valueType="num">
                                      <p:cBhvr>
                                        <p:cTn id="120" dur="500" fill="hold"/>
                                        <p:tgtEl>
                                          <p:spTgt spid="94"/>
                                        </p:tgtEl>
                                        <p:attrNameLst>
                                          <p:attrName>ppt_y</p:attrName>
                                        </p:attrNameLst>
                                      </p:cBhvr>
                                      <p:tavLst>
                                        <p:tav tm="0">
                                          <p:val>
                                            <p:strVal val="#ppt_y+.1"/>
                                          </p:val>
                                        </p:tav>
                                        <p:tav tm="100000">
                                          <p:val>
                                            <p:strVal val="#ppt_y"/>
                                          </p:val>
                                        </p:tav>
                                      </p:tavLst>
                                    </p:anim>
                                  </p:childTnLst>
                                </p:cTn>
                              </p:par>
                            </p:childTnLst>
                          </p:cTn>
                        </p:par>
                        <p:par>
                          <p:cTn id="121" fill="hold">
                            <p:stCondLst>
                              <p:cond delay="6000"/>
                            </p:stCondLst>
                            <p:childTnLst>
                              <p:par>
                                <p:cTn id="122" presetID="42" presetClass="entr" presetSubtype="0" fill="hold" grpId="0" nodeType="afterEffect">
                                  <p:stCondLst>
                                    <p:cond delay="0"/>
                                  </p:stCondLst>
                                  <p:childTnLst>
                                    <p:set>
                                      <p:cBhvr>
                                        <p:cTn id="123" dur="1" fill="hold">
                                          <p:stCondLst>
                                            <p:cond delay="0"/>
                                          </p:stCondLst>
                                        </p:cTn>
                                        <p:tgtEl>
                                          <p:spTgt spid="95"/>
                                        </p:tgtEl>
                                        <p:attrNameLst>
                                          <p:attrName>style.visibility</p:attrName>
                                        </p:attrNameLst>
                                      </p:cBhvr>
                                      <p:to>
                                        <p:strVal val="visible"/>
                                      </p:to>
                                    </p:set>
                                    <p:animEffect transition="in" filter="fade">
                                      <p:cBhvr>
                                        <p:cTn id="124" dur="1000"/>
                                        <p:tgtEl>
                                          <p:spTgt spid="95"/>
                                        </p:tgtEl>
                                      </p:cBhvr>
                                    </p:animEffect>
                                    <p:anim calcmode="lin" valueType="num">
                                      <p:cBhvr>
                                        <p:cTn id="125" dur="1000" fill="hold"/>
                                        <p:tgtEl>
                                          <p:spTgt spid="95"/>
                                        </p:tgtEl>
                                        <p:attrNameLst>
                                          <p:attrName>ppt_x</p:attrName>
                                        </p:attrNameLst>
                                      </p:cBhvr>
                                      <p:tavLst>
                                        <p:tav tm="0">
                                          <p:val>
                                            <p:strVal val="#ppt_x"/>
                                          </p:val>
                                        </p:tav>
                                        <p:tav tm="100000">
                                          <p:val>
                                            <p:strVal val="#ppt_x"/>
                                          </p:val>
                                        </p:tav>
                                      </p:tavLst>
                                    </p:anim>
                                    <p:anim calcmode="lin" valueType="num">
                                      <p:cBhvr>
                                        <p:cTn id="126"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6" grpId="0" animBg="1"/>
      <p:bldP spid="70" grpId="0" animBg="1"/>
      <p:bldP spid="85" grpId="0" animBg="1"/>
      <p:bldP spid="86" grpId="0" animBg="1"/>
      <p:bldP spid="87" grpId="0" animBg="1"/>
      <p:bldP spid="88" grpId="0" animBg="1"/>
      <p:bldP spid="89" grpId="0" animBg="1"/>
      <p:bldP spid="90" grpId="0"/>
      <p:bldP spid="91" grpId="0"/>
      <p:bldP spid="92" grpId="0"/>
      <p:bldP spid="93" grpId="0"/>
      <p:bldP spid="94" grpId="0"/>
      <p:bldP spid="9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3"/>
          <p:cNvSpPr>
            <a:spLocks noChangeArrowheads="1"/>
          </p:cNvSpPr>
          <p:nvPr/>
        </p:nvSpPr>
        <p:spPr bwMode="auto">
          <a:xfrm>
            <a:off x="4763978" y="456820"/>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tx1">
                    <a:lumMod val="95000"/>
                    <a:lumOff val="5000"/>
                  </a:schemeClr>
                </a:solidFill>
                <a:latin typeface="Arial" panose="020B0604020202020204" pitchFamily="34" charset="0"/>
                <a:cs typeface="Arial" panose="020B0604020202020204" pitchFamily="34" charset="0"/>
                <a:sym typeface="Impact" pitchFamily="34" charset="0"/>
              </a:rPr>
              <a:t>单击此处添加主题</a:t>
            </a:r>
            <a:endParaRPr lang="zh-CN" altLang="en-US" sz="2933"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61" name="组合 60"/>
          <p:cNvGrpSpPr/>
          <p:nvPr/>
        </p:nvGrpSpPr>
        <p:grpSpPr>
          <a:xfrm>
            <a:off x="4140182" y="511612"/>
            <a:ext cx="263341" cy="395013"/>
            <a:chOff x="5284519" y="1508166"/>
            <a:chExt cx="213756" cy="427512"/>
          </a:xfrm>
        </p:grpSpPr>
        <p:cxnSp>
          <p:nvCxnSpPr>
            <p:cNvPr id="62" name="直接连接符 61"/>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a:off x="4605923" y="1877212"/>
            <a:ext cx="2557424" cy="907751"/>
            <a:chOff x="3666731" y="1984470"/>
            <a:chExt cx="2636520" cy="1447800"/>
          </a:xfrm>
        </p:grpSpPr>
        <p:sp>
          <p:nvSpPr>
            <p:cNvPr id="139" name="任意多边形 138"/>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140" name="文本框 35"/>
            <p:cNvSpPr txBox="1"/>
            <p:nvPr/>
          </p:nvSpPr>
          <p:spPr>
            <a:xfrm>
              <a:off x="3971726" y="2389297"/>
              <a:ext cx="2230360" cy="638148"/>
            </a:xfrm>
            <a:prstGeom prst="rect">
              <a:avLst/>
            </a:prstGeom>
            <a:noFill/>
          </p:spPr>
          <p:txBody>
            <a:bodyPr wrap="square" rtlCol="0" anchor="ctr">
              <a:spAutoFit/>
            </a:bodyPr>
            <a:lstStyle/>
            <a:p>
              <a:pPr algn="ctr"/>
              <a:r>
                <a:rPr lang="zh-CN" altLang="en-US" sz="2000" b="1" dirty="0">
                  <a:solidFill>
                    <a:schemeClr val="bg1">
                      <a:lumMod val="95000"/>
                    </a:schemeClr>
                  </a:solidFill>
                  <a:latin typeface="Arial" panose="020B0604020202020204" pitchFamily="34" charset="0"/>
                  <a:ea typeface="微软雅黑" pitchFamily="34" charset="-122"/>
                  <a:cs typeface="Arial" panose="020B0604020202020204" pitchFamily="34" charset="0"/>
                </a:rPr>
                <a:t>第二季度</a:t>
              </a:r>
              <a:endParaRPr lang="zh-CN" altLang="en-US" sz="20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141" name="组合 140"/>
          <p:cNvGrpSpPr/>
          <p:nvPr/>
        </p:nvGrpSpPr>
        <p:grpSpPr>
          <a:xfrm>
            <a:off x="2468402" y="1877212"/>
            <a:ext cx="2557424" cy="907751"/>
            <a:chOff x="1436370" y="1984470"/>
            <a:chExt cx="2636520" cy="1447800"/>
          </a:xfrm>
        </p:grpSpPr>
        <p:sp>
          <p:nvSpPr>
            <p:cNvPr id="142" name="任意多边形 141"/>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143" name="文本框 43"/>
            <p:cNvSpPr txBox="1"/>
            <p:nvPr/>
          </p:nvSpPr>
          <p:spPr>
            <a:xfrm>
              <a:off x="1709209" y="2365161"/>
              <a:ext cx="2293960" cy="686417"/>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20204" pitchFamily="34" charset="0"/>
                  <a:ea typeface="微软雅黑" pitchFamily="34" charset="-122"/>
                  <a:cs typeface="Arial" panose="020B0604020202020204" pitchFamily="34" charset="0"/>
                </a:rPr>
                <a:t>第一季度</a:t>
              </a:r>
              <a:endParaRPr lang="zh-CN" altLang="en-US" sz="20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144" name="组合 143"/>
          <p:cNvGrpSpPr/>
          <p:nvPr/>
        </p:nvGrpSpPr>
        <p:grpSpPr>
          <a:xfrm>
            <a:off x="8880964" y="1877212"/>
            <a:ext cx="2557424" cy="907751"/>
            <a:chOff x="8127453" y="1984470"/>
            <a:chExt cx="2636520" cy="1447800"/>
          </a:xfrm>
        </p:grpSpPr>
        <p:sp>
          <p:nvSpPr>
            <p:cNvPr id="145" name="任意多边形 144"/>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146" name="文本框 46"/>
            <p:cNvSpPr txBox="1"/>
            <p:nvPr/>
          </p:nvSpPr>
          <p:spPr>
            <a:xfrm>
              <a:off x="8439016" y="2365162"/>
              <a:ext cx="2230360" cy="686417"/>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20204" pitchFamily="34" charset="0"/>
                  <a:ea typeface="微软雅黑" pitchFamily="34" charset="-122"/>
                  <a:cs typeface="Arial" panose="020B0604020202020204" pitchFamily="34" charset="0"/>
                </a:rPr>
                <a:t>第四季度</a:t>
              </a:r>
              <a:endParaRPr lang="zh-CN" altLang="en-US" sz="20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147" name="组合 146"/>
          <p:cNvGrpSpPr/>
          <p:nvPr/>
        </p:nvGrpSpPr>
        <p:grpSpPr>
          <a:xfrm>
            <a:off x="6743443" y="1877212"/>
            <a:ext cx="2557424" cy="907751"/>
            <a:chOff x="5897092" y="1984470"/>
            <a:chExt cx="2636520" cy="1447800"/>
          </a:xfrm>
        </p:grpSpPr>
        <p:sp>
          <p:nvSpPr>
            <p:cNvPr id="148" name="任意多边形 147"/>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149" name="文本框 49"/>
            <p:cNvSpPr txBox="1"/>
            <p:nvPr/>
          </p:nvSpPr>
          <p:spPr>
            <a:xfrm>
              <a:off x="6227711" y="2365166"/>
              <a:ext cx="2205655" cy="686417"/>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20204" pitchFamily="34" charset="0"/>
                  <a:ea typeface="微软雅黑" pitchFamily="34" charset="-122"/>
                  <a:cs typeface="Arial" panose="020B0604020202020204" pitchFamily="34" charset="0"/>
                </a:rPr>
                <a:t>第三季度</a:t>
              </a:r>
              <a:endParaRPr lang="zh-CN" altLang="en-US" sz="20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sp>
        <p:nvSpPr>
          <p:cNvPr id="150" name="矩形 47"/>
          <p:cNvSpPr>
            <a:spLocks noChangeArrowheads="1"/>
          </p:cNvSpPr>
          <p:nvPr/>
        </p:nvSpPr>
        <p:spPr bwMode="auto">
          <a:xfrm>
            <a:off x="2201661" y="5474080"/>
            <a:ext cx="9385450"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ym typeface="微软雅黑"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a:t>
            </a:r>
          </a:p>
        </p:txBody>
      </p:sp>
      <p:sp>
        <p:nvSpPr>
          <p:cNvPr id="151" name="矩形 150"/>
          <p:cNvSpPr/>
          <p:nvPr/>
        </p:nvSpPr>
        <p:spPr>
          <a:xfrm>
            <a:off x="2970384" y="3062965"/>
            <a:ext cx="1415754" cy="338546"/>
          </a:xfrm>
          <a:prstGeom prst="rect">
            <a:avLst/>
          </a:prstGeom>
        </p:spPr>
        <p:txBody>
          <a:bodyPr wrap="none" lIns="91431" tIns="45716" rIns="91431" bIns="45716">
            <a:spAutoFit/>
          </a:bodyPr>
          <a:lstStyle/>
          <a:p>
            <a:pPr algn="ctr"/>
            <a:r>
              <a:rPr lang="zh-CN" altLang="en-US" sz="1600" b="1" dirty="0">
                <a:latin typeface="微软雅黑" pitchFamily="34" charset="-122"/>
                <a:ea typeface="微软雅黑" pitchFamily="34" charset="-122"/>
              </a:rPr>
              <a:t>单击添加标题</a:t>
            </a:r>
            <a:endParaRPr lang="en-US" altLang="zh-CN" sz="1600" b="1" dirty="0">
              <a:latin typeface="微软雅黑" pitchFamily="34" charset="-122"/>
              <a:ea typeface="微软雅黑" pitchFamily="34" charset="-122"/>
            </a:endParaRPr>
          </a:p>
        </p:txBody>
      </p:sp>
      <p:sp>
        <p:nvSpPr>
          <p:cNvPr id="152" name="矩形 47"/>
          <p:cNvSpPr>
            <a:spLocks noChangeArrowheads="1"/>
          </p:cNvSpPr>
          <p:nvPr/>
        </p:nvSpPr>
        <p:spPr bwMode="auto">
          <a:xfrm>
            <a:off x="2727291" y="3542086"/>
            <a:ext cx="1907885"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ym typeface="微软雅黑" pitchFamily="34" charset="-122"/>
              </a:rPr>
              <a:t>在此录入上述图表的描述说明，在此录入上述图表的描述说明，在此录入上述图表的描述说明。</a:t>
            </a:r>
          </a:p>
        </p:txBody>
      </p:sp>
      <p:sp>
        <p:nvSpPr>
          <p:cNvPr id="153" name="矩形 152"/>
          <p:cNvSpPr/>
          <p:nvPr/>
        </p:nvSpPr>
        <p:spPr>
          <a:xfrm>
            <a:off x="5137689" y="3062965"/>
            <a:ext cx="1415754" cy="338546"/>
          </a:xfrm>
          <a:prstGeom prst="rect">
            <a:avLst/>
          </a:prstGeom>
        </p:spPr>
        <p:txBody>
          <a:bodyPr wrap="none" lIns="91431" tIns="45716" rIns="91431" bIns="45716">
            <a:spAutoFit/>
          </a:bodyPr>
          <a:lstStyle/>
          <a:p>
            <a:pPr algn="ctr"/>
            <a:r>
              <a:rPr lang="zh-CN" altLang="en-US" sz="1600" b="1" dirty="0">
                <a:latin typeface="微软雅黑" pitchFamily="34" charset="-122"/>
                <a:ea typeface="微软雅黑" pitchFamily="34" charset="-122"/>
              </a:rPr>
              <a:t>单击添加标题</a:t>
            </a:r>
            <a:endParaRPr lang="en-US" altLang="zh-CN" sz="1600" b="1" dirty="0">
              <a:latin typeface="微软雅黑" pitchFamily="34" charset="-122"/>
              <a:ea typeface="微软雅黑" pitchFamily="34" charset="-122"/>
            </a:endParaRPr>
          </a:p>
        </p:txBody>
      </p:sp>
      <p:sp>
        <p:nvSpPr>
          <p:cNvPr id="154" name="矩形 47"/>
          <p:cNvSpPr>
            <a:spLocks noChangeArrowheads="1"/>
          </p:cNvSpPr>
          <p:nvPr/>
        </p:nvSpPr>
        <p:spPr bwMode="auto">
          <a:xfrm>
            <a:off x="4937267" y="3542086"/>
            <a:ext cx="1875361"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ym typeface="微软雅黑" pitchFamily="34" charset="-122"/>
              </a:rPr>
              <a:t>在此录入上述图表的描述说明，在此录入上述图表的描述说明，在此录入上述图表的描述说明。</a:t>
            </a:r>
          </a:p>
        </p:txBody>
      </p:sp>
      <p:sp>
        <p:nvSpPr>
          <p:cNvPr id="155" name="矩形 154"/>
          <p:cNvSpPr/>
          <p:nvPr/>
        </p:nvSpPr>
        <p:spPr>
          <a:xfrm>
            <a:off x="7304994" y="3062965"/>
            <a:ext cx="1415754" cy="338546"/>
          </a:xfrm>
          <a:prstGeom prst="rect">
            <a:avLst/>
          </a:prstGeom>
        </p:spPr>
        <p:txBody>
          <a:bodyPr wrap="none" lIns="91431" tIns="45716" rIns="91431" bIns="45716">
            <a:spAutoFit/>
          </a:bodyPr>
          <a:lstStyle/>
          <a:p>
            <a:pPr algn="ctr"/>
            <a:r>
              <a:rPr lang="zh-CN" altLang="en-US" sz="1600" b="1" dirty="0">
                <a:latin typeface="微软雅黑" pitchFamily="34" charset="-122"/>
                <a:ea typeface="微软雅黑" pitchFamily="34" charset="-122"/>
              </a:rPr>
              <a:t>单击添加标题</a:t>
            </a:r>
            <a:endParaRPr lang="en-US" altLang="zh-CN" sz="1600" b="1" dirty="0">
              <a:latin typeface="微软雅黑" pitchFamily="34" charset="-122"/>
              <a:ea typeface="微软雅黑" pitchFamily="34" charset="-122"/>
            </a:endParaRPr>
          </a:p>
        </p:txBody>
      </p:sp>
      <p:sp>
        <p:nvSpPr>
          <p:cNvPr id="156" name="矩形 47"/>
          <p:cNvSpPr>
            <a:spLocks noChangeArrowheads="1"/>
          </p:cNvSpPr>
          <p:nvPr/>
        </p:nvSpPr>
        <p:spPr bwMode="auto">
          <a:xfrm>
            <a:off x="7114719" y="3542086"/>
            <a:ext cx="1892607"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ym typeface="微软雅黑" pitchFamily="34" charset="-122"/>
              </a:rPr>
              <a:t>在此录入上述图表的描述说明，在此录入上述图表的描述说明，在此录入上述图表的描述说明。</a:t>
            </a:r>
          </a:p>
        </p:txBody>
      </p:sp>
      <p:sp>
        <p:nvSpPr>
          <p:cNvPr id="157" name="矩形 156"/>
          <p:cNvSpPr/>
          <p:nvPr/>
        </p:nvSpPr>
        <p:spPr>
          <a:xfrm>
            <a:off x="9472298" y="3062965"/>
            <a:ext cx="1415754" cy="338546"/>
          </a:xfrm>
          <a:prstGeom prst="rect">
            <a:avLst/>
          </a:prstGeom>
        </p:spPr>
        <p:txBody>
          <a:bodyPr wrap="none" lIns="91431" tIns="45716" rIns="91431" bIns="45716">
            <a:spAutoFit/>
          </a:bodyPr>
          <a:lstStyle/>
          <a:p>
            <a:pPr algn="ctr"/>
            <a:r>
              <a:rPr lang="zh-CN" altLang="en-US" sz="1600" b="1" dirty="0">
                <a:latin typeface="微软雅黑" pitchFamily="34" charset="-122"/>
                <a:ea typeface="微软雅黑" pitchFamily="34" charset="-122"/>
              </a:rPr>
              <a:t>单击添加标题</a:t>
            </a:r>
            <a:endParaRPr lang="en-US" altLang="zh-CN" sz="1600" b="1" dirty="0">
              <a:latin typeface="微软雅黑" pitchFamily="34" charset="-122"/>
              <a:ea typeface="微软雅黑" pitchFamily="34" charset="-122"/>
            </a:endParaRPr>
          </a:p>
        </p:txBody>
      </p:sp>
      <p:sp>
        <p:nvSpPr>
          <p:cNvPr id="158" name="矩形 47"/>
          <p:cNvSpPr>
            <a:spLocks noChangeArrowheads="1"/>
          </p:cNvSpPr>
          <p:nvPr/>
        </p:nvSpPr>
        <p:spPr bwMode="auto">
          <a:xfrm>
            <a:off x="9309417" y="3542086"/>
            <a:ext cx="1874993"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ym typeface="微软雅黑" pitchFamily="34" charset="-122"/>
              </a:rPr>
              <a:t>在此录入上述图表的描述说明，在此录入上述图表的描述说明，在此录入上述图表的描述说明。</a:t>
            </a:r>
          </a:p>
        </p:txBody>
      </p:sp>
      <p:cxnSp>
        <p:nvCxnSpPr>
          <p:cNvPr id="159" name="直接连接符 8"/>
          <p:cNvCxnSpPr/>
          <p:nvPr/>
        </p:nvCxnSpPr>
        <p:spPr>
          <a:xfrm>
            <a:off x="2214436" y="5351735"/>
            <a:ext cx="93599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56008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 calcmode="lin" valueType="num">
                                      <p:cBhvr additive="base">
                                        <p:cTn id="15" dur="400" fill="hold"/>
                                        <p:tgtEl>
                                          <p:spTgt spid="141"/>
                                        </p:tgtEl>
                                        <p:attrNameLst>
                                          <p:attrName>ppt_x</p:attrName>
                                        </p:attrNameLst>
                                      </p:cBhvr>
                                      <p:tavLst>
                                        <p:tav tm="0">
                                          <p:val>
                                            <p:strVal val="0-#ppt_w/2"/>
                                          </p:val>
                                        </p:tav>
                                        <p:tav tm="100000">
                                          <p:val>
                                            <p:strVal val="#ppt_x"/>
                                          </p:val>
                                        </p:tav>
                                      </p:tavLst>
                                    </p:anim>
                                    <p:anim calcmode="lin" valueType="num">
                                      <p:cBhvr additive="base">
                                        <p:cTn id="16" dur="400" fill="hold"/>
                                        <p:tgtEl>
                                          <p:spTgt spid="141"/>
                                        </p:tgtEl>
                                        <p:attrNameLst>
                                          <p:attrName>ppt_y</p:attrName>
                                        </p:attrNameLst>
                                      </p:cBhvr>
                                      <p:tavLst>
                                        <p:tav tm="0">
                                          <p:val>
                                            <p:strVal val="#ppt_y"/>
                                          </p:val>
                                        </p:tav>
                                        <p:tav tm="100000">
                                          <p:val>
                                            <p:strVal val="#ppt_y"/>
                                          </p:val>
                                        </p:tav>
                                      </p:tavLst>
                                    </p:anim>
                                  </p:childTnLst>
                                </p:cTn>
                              </p:par>
                              <p:par>
                                <p:cTn id="17" presetID="12" presetClass="entr" presetSubtype="1" fill="hold" grpId="0" nodeType="withEffect">
                                  <p:stCondLst>
                                    <p:cond delay="500"/>
                                  </p:stCondLst>
                                  <p:childTnLst>
                                    <p:set>
                                      <p:cBhvr>
                                        <p:cTn id="18" dur="1" fill="hold">
                                          <p:stCondLst>
                                            <p:cond delay="0"/>
                                          </p:stCondLst>
                                        </p:cTn>
                                        <p:tgtEl>
                                          <p:spTgt spid="151"/>
                                        </p:tgtEl>
                                        <p:attrNameLst>
                                          <p:attrName>style.visibility</p:attrName>
                                        </p:attrNameLst>
                                      </p:cBhvr>
                                      <p:to>
                                        <p:strVal val="visible"/>
                                      </p:to>
                                    </p:set>
                                    <p:anim calcmode="lin" valueType="num">
                                      <p:cBhvr additive="base">
                                        <p:cTn id="19" dur="400"/>
                                        <p:tgtEl>
                                          <p:spTgt spid="151"/>
                                        </p:tgtEl>
                                        <p:attrNameLst>
                                          <p:attrName>ppt_y</p:attrName>
                                        </p:attrNameLst>
                                      </p:cBhvr>
                                      <p:tavLst>
                                        <p:tav tm="0">
                                          <p:val>
                                            <p:strVal val="#ppt_y-#ppt_h*1.125000"/>
                                          </p:val>
                                        </p:tav>
                                        <p:tav tm="100000">
                                          <p:val>
                                            <p:strVal val="#ppt_y"/>
                                          </p:val>
                                        </p:tav>
                                      </p:tavLst>
                                    </p:anim>
                                    <p:animEffect transition="in" filter="wipe(down)">
                                      <p:cBhvr>
                                        <p:cTn id="20" dur="400"/>
                                        <p:tgtEl>
                                          <p:spTgt spid="151"/>
                                        </p:tgtEl>
                                      </p:cBhvr>
                                    </p:animEffect>
                                  </p:childTnLst>
                                </p:cTn>
                              </p:par>
                              <p:par>
                                <p:cTn id="21" presetID="12" presetClass="entr" presetSubtype="1" fill="hold" grpId="0" nodeType="withEffect">
                                  <p:stCondLst>
                                    <p:cond delay="500"/>
                                  </p:stCondLst>
                                  <p:childTnLst>
                                    <p:set>
                                      <p:cBhvr>
                                        <p:cTn id="22" dur="1" fill="hold">
                                          <p:stCondLst>
                                            <p:cond delay="0"/>
                                          </p:stCondLst>
                                        </p:cTn>
                                        <p:tgtEl>
                                          <p:spTgt spid="152"/>
                                        </p:tgtEl>
                                        <p:attrNameLst>
                                          <p:attrName>style.visibility</p:attrName>
                                        </p:attrNameLst>
                                      </p:cBhvr>
                                      <p:to>
                                        <p:strVal val="visible"/>
                                      </p:to>
                                    </p:set>
                                    <p:anim calcmode="lin" valueType="num">
                                      <p:cBhvr additive="base">
                                        <p:cTn id="23" dur="400"/>
                                        <p:tgtEl>
                                          <p:spTgt spid="152"/>
                                        </p:tgtEl>
                                        <p:attrNameLst>
                                          <p:attrName>ppt_y</p:attrName>
                                        </p:attrNameLst>
                                      </p:cBhvr>
                                      <p:tavLst>
                                        <p:tav tm="0">
                                          <p:val>
                                            <p:strVal val="#ppt_y-#ppt_h*1.125000"/>
                                          </p:val>
                                        </p:tav>
                                        <p:tav tm="100000">
                                          <p:val>
                                            <p:strVal val="#ppt_y"/>
                                          </p:val>
                                        </p:tav>
                                      </p:tavLst>
                                    </p:anim>
                                    <p:animEffect transition="in" filter="wipe(down)">
                                      <p:cBhvr>
                                        <p:cTn id="24" dur="400"/>
                                        <p:tgtEl>
                                          <p:spTgt spid="152"/>
                                        </p:tgtEl>
                                      </p:cBhvr>
                                    </p:animEffect>
                                  </p:childTnLst>
                                </p:cTn>
                              </p:par>
                            </p:childTnLst>
                          </p:cTn>
                        </p:par>
                        <p:par>
                          <p:cTn id="25" fill="hold">
                            <p:stCondLst>
                              <p:cond delay="1900"/>
                            </p:stCondLst>
                            <p:childTnLst>
                              <p:par>
                                <p:cTn id="26" presetID="12" presetClass="entr" presetSubtype="8" fill="hold" nodeType="afterEffect">
                                  <p:stCondLst>
                                    <p:cond delay="0"/>
                                  </p:stCondLst>
                                  <p:childTnLst>
                                    <p:set>
                                      <p:cBhvr>
                                        <p:cTn id="27" dur="1" fill="hold">
                                          <p:stCondLst>
                                            <p:cond delay="0"/>
                                          </p:stCondLst>
                                        </p:cTn>
                                        <p:tgtEl>
                                          <p:spTgt spid="138"/>
                                        </p:tgtEl>
                                        <p:attrNameLst>
                                          <p:attrName>style.visibility</p:attrName>
                                        </p:attrNameLst>
                                      </p:cBhvr>
                                      <p:to>
                                        <p:strVal val="visible"/>
                                      </p:to>
                                    </p:set>
                                    <p:anim calcmode="lin" valueType="num">
                                      <p:cBhvr additive="base">
                                        <p:cTn id="28" dur="400"/>
                                        <p:tgtEl>
                                          <p:spTgt spid="138"/>
                                        </p:tgtEl>
                                        <p:attrNameLst>
                                          <p:attrName>ppt_x</p:attrName>
                                        </p:attrNameLst>
                                      </p:cBhvr>
                                      <p:tavLst>
                                        <p:tav tm="0">
                                          <p:val>
                                            <p:strVal val="#ppt_x-#ppt_w*1.125000"/>
                                          </p:val>
                                        </p:tav>
                                        <p:tav tm="100000">
                                          <p:val>
                                            <p:strVal val="#ppt_x"/>
                                          </p:val>
                                        </p:tav>
                                      </p:tavLst>
                                    </p:anim>
                                    <p:animEffect transition="in" filter="wipe(right)">
                                      <p:cBhvr>
                                        <p:cTn id="29" dur="400"/>
                                        <p:tgtEl>
                                          <p:spTgt spid="138"/>
                                        </p:tgtEl>
                                      </p:cBhvr>
                                    </p:animEffect>
                                  </p:childTnLst>
                                </p:cTn>
                              </p:par>
                              <p:par>
                                <p:cTn id="30" presetID="12" presetClass="entr" presetSubtype="1" fill="hold" grpId="0" nodeType="withEffect">
                                  <p:stCondLst>
                                    <p:cond delay="500"/>
                                  </p:stCondLst>
                                  <p:childTnLst>
                                    <p:set>
                                      <p:cBhvr>
                                        <p:cTn id="31" dur="1" fill="hold">
                                          <p:stCondLst>
                                            <p:cond delay="0"/>
                                          </p:stCondLst>
                                        </p:cTn>
                                        <p:tgtEl>
                                          <p:spTgt spid="153"/>
                                        </p:tgtEl>
                                        <p:attrNameLst>
                                          <p:attrName>style.visibility</p:attrName>
                                        </p:attrNameLst>
                                      </p:cBhvr>
                                      <p:to>
                                        <p:strVal val="visible"/>
                                      </p:to>
                                    </p:set>
                                    <p:anim calcmode="lin" valueType="num">
                                      <p:cBhvr additive="base">
                                        <p:cTn id="32" dur="400"/>
                                        <p:tgtEl>
                                          <p:spTgt spid="153"/>
                                        </p:tgtEl>
                                        <p:attrNameLst>
                                          <p:attrName>ppt_y</p:attrName>
                                        </p:attrNameLst>
                                      </p:cBhvr>
                                      <p:tavLst>
                                        <p:tav tm="0">
                                          <p:val>
                                            <p:strVal val="#ppt_y-#ppt_h*1.125000"/>
                                          </p:val>
                                        </p:tav>
                                        <p:tav tm="100000">
                                          <p:val>
                                            <p:strVal val="#ppt_y"/>
                                          </p:val>
                                        </p:tav>
                                      </p:tavLst>
                                    </p:anim>
                                    <p:animEffect transition="in" filter="wipe(down)">
                                      <p:cBhvr>
                                        <p:cTn id="33" dur="400"/>
                                        <p:tgtEl>
                                          <p:spTgt spid="153"/>
                                        </p:tgtEl>
                                      </p:cBhvr>
                                    </p:animEffect>
                                  </p:childTnLst>
                                </p:cTn>
                              </p:par>
                              <p:par>
                                <p:cTn id="34" presetID="12" presetClass="entr" presetSubtype="1" fill="hold" grpId="0" nodeType="withEffect">
                                  <p:stCondLst>
                                    <p:cond delay="500"/>
                                  </p:stCondLst>
                                  <p:childTnLst>
                                    <p:set>
                                      <p:cBhvr>
                                        <p:cTn id="35" dur="1" fill="hold">
                                          <p:stCondLst>
                                            <p:cond delay="0"/>
                                          </p:stCondLst>
                                        </p:cTn>
                                        <p:tgtEl>
                                          <p:spTgt spid="154"/>
                                        </p:tgtEl>
                                        <p:attrNameLst>
                                          <p:attrName>style.visibility</p:attrName>
                                        </p:attrNameLst>
                                      </p:cBhvr>
                                      <p:to>
                                        <p:strVal val="visible"/>
                                      </p:to>
                                    </p:set>
                                    <p:anim calcmode="lin" valueType="num">
                                      <p:cBhvr additive="base">
                                        <p:cTn id="36" dur="400"/>
                                        <p:tgtEl>
                                          <p:spTgt spid="154"/>
                                        </p:tgtEl>
                                        <p:attrNameLst>
                                          <p:attrName>ppt_y</p:attrName>
                                        </p:attrNameLst>
                                      </p:cBhvr>
                                      <p:tavLst>
                                        <p:tav tm="0">
                                          <p:val>
                                            <p:strVal val="#ppt_y-#ppt_h*1.125000"/>
                                          </p:val>
                                        </p:tav>
                                        <p:tav tm="100000">
                                          <p:val>
                                            <p:strVal val="#ppt_y"/>
                                          </p:val>
                                        </p:tav>
                                      </p:tavLst>
                                    </p:anim>
                                    <p:animEffect transition="in" filter="wipe(down)">
                                      <p:cBhvr>
                                        <p:cTn id="37" dur="400"/>
                                        <p:tgtEl>
                                          <p:spTgt spid="154"/>
                                        </p:tgtEl>
                                      </p:cBhvr>
                                    </p:animEffect>
                                  </p:childTnLst>
                                </p:cTn>
                              </p:par>
                            </p:childTnLst>
                          </p:cTn>
                        </p:par>
                        <p:par>
                          <p:cTn id="38" fill="hold">
                            <p:stCondLst>
                              <p:cond delay="2800"/>
                            </p:stCondLst>
                            <p:childTnLst>
                              <p:par>
                                <p:cTn id="39" presetID="12" presetClass="entr" presetSubtype="8" fill="hold" nodeType="afterEffect">
                                  <p:stCondLst>
                                    <p:cond delay="0"/>
                                  </p:stCondLst>
                                  <p:childTnLst>
                                    <p:set>
                                      <p:cBhvr>
                                        <p:cTn id="40" dur="1" fill="hold">
                                          <p:stCondLst>
                                            <p:cond delay="0"/>
                                          </p:stCondLst>
                                        </p:cTn>
                                        <p:tgtEl>
                                          <p:spTgt spid="147"/>
                                        </p:tgtEl>
                                        <p:attrNameLst>
                                          <p:attrName>style.visibility</p:attrName>
                                        </p:attrNameLst>
                                      </p:cBhvr>
                                      <p:to>
                                        <p:strVal val="visible"/>
                                      </p:to>
                                    </p:set>
                                    <p:anim calcmode="lin" valueType="num">
                                      <p:cBhvr additive="base">
                                        <p:cTn id="41" dur="400"/>
                                        <p:tgtEl>
                                          <p:spTgt spid="147"/>
                                        </p:tgtEl>
                                        <p:attrNameLst>
                                          <p:attrName>ppt_x</p:attrName>
                                        </p:attrNameLst>
                                      </p:cBhvr>
                                      <p:tavLst>
                                        <p:tav tm="0">
                                          <p:val>
                                            <p:strVal val="#ppt_x-#ppt_w*1.125000"/>
                                          </p:val>
                                        </p:tav>
                                        <p:tav tm="100000">
                                          <p:val>
                                            <p:strVal val="#ppt_x"/>
                                          </p:val>
                                        </p:tav>
                                      </p:tavLst>
                                    </p:anim>
                                    <p:animEffect transition="in" filter="wipe(right)">
                                      <p:cBhvr>
                                        <p:cTn id="42" dur="400"/>
                                        <p:tgtEl>
                                          <p:spTgt spid="147"/>
                                        </p:tgtEl>
                                      </p:cBhvr>
                                    </p:animEffect>
                                  </p:childTnLst>
                                </p:cTn>
                              </p:par>
                              <p:par>
                                <p:cTn id="43" presetID="12" presetClass="entr" presetSubtype="1" fill="hold" grpId="0" nodeType="withEffect">
                                  <p:stCondLst>
                                    <p:cond delay="500"/>
                                  </p:stCondLst>
                                  <p:childTnLst>
                                    <p:set>
                                      <p:cBhvr>
                                        <p:cTn id="44" dur="1" fill="hold">
                                          <p:stCondLst>
                                            <p:cond delay="0"/>
                                          </p:stCondLst>
                                        </p:cTn>
                                        <p:tgtEl>
                                          <p:spTgt spid="155"/>
                                        </p:tgtEl>
                                        <p:attrNameLst>
                                          <p:attrName>style.visibility</p:attrName>
                                        </p:attrNameLst>
                                      </p:cBhvr>
                                      <p:to>
                                        <p:strVal val="visible"/>
                                      </p:to>
                                    </p:set>
                                    <p:anim calcmode="lin" valueType="num">
                                      <p:cBhvr additive="base">
                                        <p:cTn id="45" dur="400"/>
                                        <p:tgtEl>
                                          <p:spTgt spid="155"/>
                                        </p:tgtEl>
                                        <p:attrNameLst>
                                          <p:attrName>ppt_y</p:attrName>
                                        </p:attrNameLst>
                                      </p:cBhvr>
                                      <p:tavLst>
                                        <p:tav tm="0">
                                          <p:val>
                                            <p:strVal val="#ppt_y-#ppt_h*1.125000"/>
                                          </p:val>
                                        </p:tav>
                                        <p:tav tm="100000">
                                          <p:val>
                                            <p:strVal val="#ppt_y"/>
                                          </p:val>
                                        </p:tav>
                                      </p:tavLst>
                                    </p:anim>
                                    <p:animEffect transition="in" filter="wipe(down)">
                                      <p:cBhvr>
                                        <p:cTn id="46" dur="400"/>
                                        <p:tgtEl>
                                          <p:spTgt spid="155"/>
                                        </p:tgtEl>
                                      </p:cBhvr>
                                    </p:animEffect>
                                  </p:childTnLst>
                                </p:cTn>
                              </p:par>
                              <p:par>
                                <p:cTn id="47" presetID="12" presetClass="entr" presetSubtype="1" fill="hold" grpId="0" nodeType="withEffect">
                                  <p:stCondLst>
                                    <p:cond delay="500"/>
                                  </p:stCondLst>
                                  <p:childTnLst>
                                    <p:set>
                                      <p:cBhvr>
                                        <p:cTn id="48" dur="1" fill="hold">
                                          <p:stCondLst>
                                            <p:cond delay="0"/>
                                          </p:stCondLst>
                                        </p:cTn>
                                        <p:tgtEl>
                                          <p:spTgt spid="156"/>
                                        </p:tgtEl>
                                        <p:attrNameLst>
                                          <p:attrName>style.visibility</p:attrName>
                                        </p:attrNameLst>
                                      </p:cBhvr>
                                      <p:to>
                                        <p:strVal val="visible"/>
                                      </p:to>
                                    </p:set>
                                    <p:anim calcmode="lin" valueType="num">
                                      <p:cBhvr additive="base">
                                        <p:cTn id="49" dur="400"/>
                                        <p:tgtEl>
                                          <p:spTgt spid="156"/>
                                        </p:tgtEl>
                                        <p:attrNameLst>
                                          <p:attrName>ppt_y</p:attrName>
                                        </p:attrNameLst>
                                      </p:cBhvr>
                                      <p:tavLst>
                                        <p:tav tm="0">
                                          <p:val>
                                            <p:strVal val="#ppt_y-#ppt_h*1.125000"/>
                                          </p:val>
                                        </p:tav>
                                        <p:tav tm="100000">
                                          <p:val>
                                            <p:strVal val="#ppt_y"/>
                                          </p:val>
                                        </p:tav>
                                      </p:tavLst>
                                    </p:anim>
                                    <p:animEffect transition="in" filter="wipe(down)">
                                      <p:cBhvr>
                                        <p:cTn id="50" dur="400"/>
                                        <p:tgtEl>
                                          <p:spTgt spid="156"/>
                                        </p:tgtEl>
                                      </p:cBhvr>
                                    </p:animEffect>
                                  </p:childTnLst>
                                </p:cTn>
                              </p:par>
                            </p:childTnLst>
                          </p:cTn>
                        </p:par>
                        <p:par>
                          <p:cTn id="51" fill="hold">
                            <p:stCondLst>
                              <p:cond delay="3700"/>
                            </p:stCondLst>
                            <p:childTnLst>
                              <p:par>
                                <p:cTn id="52" presetID="12" presetClass="entr" presetSubtype="8" fill="hold" nodeType="after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400"/>
                                        <p:tgtEl>
                                          <p:spTgt spid="144"/>
                                        </p:tgtEl>
                                        <p:attrNameLst>
                                          <p:attrName>ppt_x</p:attrName>
                                        </p:attrNameLst>
                                      </p:cBhvr>
                                      <p:tavLst>
                                        <p:tav tm="0">
                                          <p:val>
                                            <p:strVal val="#ppt_x-#ppt_w*1.125000"/>
                                          </p:val>
                                        </p:tav>
                                        <p:tav tm="100000">
                                          <p:val>
                                            <p:strVal val="#ppt_x"/>
                                          </p:val>
                                        </p:tav>
                                      </p:tavLst>
                                    </p:anim>
                                    <p:animEffect transition="in" filter="wipe(right)">
                                      <p:cBhvr>
                                        <p:cTn id="55" dur="400"/>
                                        <p:tgtEl>
                                          <p:spTgt spid="144"/>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157"/>
                                        </p:tgtEl>
                                        <p:attrNameLst>
                                          <p:attrName>style.visibility</p:attrName>
                                        </p:attrNameLst>
                                      </p:cBhvr>
                                      <p:to>
                                        <p:strVal val="visible"/>
                                      </p:to>
                                    </p:set>
                                    <p:anim calcmode="lin" valueType="num">
                                      <p:cBhvr additive="base">
                                        <p:cTn id="58" dur="400"/>
                                        <p:tgtEl>
                                          <p:spTgt spid="157"/>
                                        </p:tgtEl>
                                        <p:attrNameLst>
                                          <p:attrName>ppt_y</p:attrName>
                                        </p:attrNameLst>
                                      </p:cBhvr>
                                      <p:tavLst>
                                        <p:tav tm="0">
                                          <p:val>
                                            <p:strVal val="#ppt_y-#ppt_h*1.125000"/>
                                          </p:val>
                                        </p:tav>
                                        <p:tav tm="100000">
                                          <p:val>
                                            <p:strVal val="#ppt_y"/>
                                          </p:val>
                                        </p:tav>
                                      </p:tavLst>
                                    </p:anim>
                                    <p:animEffect transition="in" filter="wipe(down)">
                                      <p:cBhvr>
                                        <p:cTn id="59" dur="400"/>
                                        <p:tgtEl>
                                          <p:spTgt spid="157"/>
                                        </p:tgtEl>
                                      </p:cBhvr>
                                    </p:animEffect>
                                  </p:childTnLst>
                                </p:cTn>
                              </p:par>
                              <p:par>
                                <p:cTn id="60" presetID="12" presetClass="entr" presetSubtype="1" fill="hold" grpId="0" nodeType="withEffect">
                                  <p:stCondLst>
                                    <p:cond delay="500"/>
                                  </p:stCondLst>
                                  <p:childTnLst>
                                    <p:set>
                                      <p:cBhvr>
                                        <p:cTn id="61" dur="1" fill="hold">
                                          <p:stCondLst>
                                            <p:cond delay="0"/>
                                          </p:stCondLst>
                                        </p:cTn>
                                        <p:tgtEl>
                                          <p:spTgt spid="158"/>
                                        </p:tgtEl>
                                        <p:attrNameLst>
                                          <p:attrName>style.visibility</p:attrName>
                                        </p:attrNameLst>
                                      </p:cBhvr>
                                      <p:to>
                                        <p:strVal val="visible"/>
                                      </p:to>
                                    </p:set>
                                    <p:anim calcmode="lin" valueType="num">
                                      <p:cBhvr additive="base">
                                        <p:cTn id="62" dur="400"/>
                                        <p:tgtEl>
                                          <p:spTgt spid="158"/>
                                        </p:tgtEl>
                                        <p:attrNameLst>
                                          <p:attrName>ppt_y</p:attrName>
                                        </p:attrNameLst>
                                      </p:cBhvr>
                                      <p:tavLst>
                                        <p:tav tm="0">
                                          <p:val>
                                            <p:strVal val="#ppt_y-#ppt_h*1.125000"/>
                                          </p:val>
                                        </p:tav>
                                        <p:tav tm="100000">
                                          <p:val>
                                            <p:strVal val="#ppt_y"/>
                                          </p:val>
                                        </p:tav>
                                      </p:tavLst>
                                    </p:anim>
                                    <p:animEffect transition="in" filter="wipe(down)">
                                      <p:cBhvr>
                                        <p:cTn id="63" dur="400"/>
                                        <p:tgtEl>
                                          <p:spTgt spid="158"/>
                                        </p:tgtEl>
                                      </p:cBhvr>
                                    </p:animEffect>
                                  </p:childTnLst>
                                </p:cTn>
                              </p:par>
                            </p:childTnLst>
                          </p:cTn>
                        </p:par>
                        <p:par>
                          <p:cTn id="64" fill="hold">
                            <p:stCondLst>
                              <p:cond delay="4600"/>
                            </p:stCondLst>
                            <p:childTnLst>
                              <p:par>
                                <p:cTn id="65" presetID="16" presetClass="entr" presetSubtype="37" fill="hold" nodeType="afterEffect">
                                  <p:stCondLst>
                                    <p:cond delay="0"/>
                                  </p:stCondLst>
                                  <p:childTnLst>
                                    <p:set>
                                      <p:cBhvr>
                                        <p:cTn id="66" dur="1" fill="hold">
                                          <p:stCondLst>
                                            <p:cond delay="0"/>
                                          </p:stCondLst>
                                        </p:cTn>
                                        <p:tgtEl>
                                          <p:spTgt spid="159"/>
                                        </p:tgtEl>
                                        <p:attrNameLst>
                                          <p:attrName>style.visibility</p:attrName>
                                        </p:attrNameLst>
                                      </p:cBhvr>
                                      <p:to>
                                        <p:strVal val="visible"/>
                                      </p:to>
                                    </p:set>
                                    <p:animEffect transition="in" filter="barn(outVertical)">
                                      <p:cBhvr>
                                        <p:cTn id="67" dur="750"/>
                                        <p:tgtEl>
                                          <p:spTgt spid="159"/>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150"/>
                                        </p:tgtEl>
                                        <p:attrNameLst>
                                          <p:attrName>style.visibility</p:attrName>
                                        </p:attrNameLst>
                                      </p:cBhvr>
                                      <p:to>
                                        <p:strVal val="visible"/>
                                      </p:to>
                                    </p:set>
                                    <p:anim calcmode="lin" valueType="num">
                                      <p:cBhvr>
                                        <p:cTn id="70" dur="500" fill="hold"/>
                                        <p:tgtEl>
                                          <p:spTgt spid="150"/>
                                        </p:tgtEl>
                                        <p:attrNameLst>
                                          <p:attrName>ppt_w</p:attrName>
                                        </p:attrNameLst>
                                      </p:cBhvr>
                                      <p:tavLst>
                                        <p:tav tm="0">
                                          <p:val>
                                            <p:fltVal val="0"/>
                                          </p:val>
                                        </p:tav>
                                        <p:tav tm="100000">
                                          <p:val>
                                            <p:strVal val="#ppt_w"/>
                                          </p:val>
                                        </p:tav>
                                      </p:tavLst>
                                    </p:anim>
                                    <p:anim calcmode="lin" valueType="num">
                                      <p:cBhvr>
                                        <p:cTn id="71" dur="500" fill="hold"/>
                                        <p:tgtEl>
                                          <p:spTgt spid="150"/>
                                        </p:tgtEl>
                                        <p:attrNameLst>
                                          <p:attrName>ppt_h</p:attrName>
                                        </p:attrNameLst>
                                      </p:cBhvr>
                                      <p:tavLst>
                                        <p:tav tm="0">
                                          <p:val>
                                            <p:fltVal val="0"/>
                                          </p:val>
                                        </p:tav>
                                        <p:tav tm="100000">
                                          <p:val>
                                            <p:strVal val="#ppt_h"/>
                                          </p:val>
                                        </p:tav>
                                      </p:tavLst>
                                    </p:anim>
                                    <p:animEffect transition="in" filter="fade">
                                      <p:cBhvr>
                                        <p:cTn id="7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50" grpId="0"/>
      <p:bldP spid="151" grpId="0"/>
      <p:bldP spid="152" grpId="0"/>
      <p:bldP spid="153" grpId="0"/>
      <p:bldP spid="154" grpId="0"/>
      <p:bldP spid="155" grpId="0"/>
      <p:bldP spid="156" grpId="0"/>
      <p:bldP spid="157" grpId="0"/>
      <p:bldP spid="15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tx1">
                    <a:lumMod val="95000"/>
                    <a:lumOff val="5000"/>
                  </a:schemeClr>
                </a:solidFill>
                <a:latin typeface="Arial" panose="020B0604020202020204" pitchFamily="34" charset="0"/>
                <a:cs typeface="Arial" panose="020B0604020202020204" pitchFamily="34" charset="0"/>
                <a:sym typeface="Impact" pitchFamily="34" charset="0"/>
              </a:rPr>
              <a:t>单击此处添加主题</a:t>
            </a:r>
            <a:endParaRPr lang="zh-CN" altLang="en-US" sz="2933"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Rectangle 20"/>
          <p:cNvSpPr>
            <a:spLocks noChangeArrowheads="1"/>
          </p:cNvSpPr>
          <p:nvPr/>
        </p:nvSpPr>
        <p:spPr bwMode="auto">
          <a:xfrm>
            <a:off x="1969561" y="2031616"/>
            <a:ext cx="1683755" cy="32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indent="-228600">
              <a:lnSpc>
                <a:spcPct val="90000"/>
              </a:lnSpc>
              <a:spcBef>
                <a:spcPts val="500"/>
              </a:spcBef>
              <a:buChar char="•"/>
              <a:defRPr sz="2400">
                <a:solidFill>
                  <a:schemeClr val="tx1"/>
                </a:solidFill>
                <a:latin typeface="Calibri" pitchFamily="34" charset="0"/>
                <a:ea typeface="宋体" pitchFamily="2" charset="-122"/>
              </a:defRPr>
            </a:lvl2pPr>
            <a:lvl3pPr indent="-228600">
              <a:lnSpc>
                <a:spcPct val="90000"/>
              </a:lnSpc>
              <a:spcBef>
                <a:spcPts val="500"/>
              </a:spcBef>
              <a:buChar char="•"/>
              <a:defRPr sz="2000">
                <a:solidFill>
                  <a:schemeClr val="tx1"/>
                </a:solidFill>
                <a:latin typeface="Calibri" pitchFamily="34" charset="0"/>
                <a:ea typeface="宋体" pitchFamily="2" charset="-122"/>
              </a:defRPr>
            </a:lvl3pPr>
            <a:lvl4pPr indent="-228600">
              <a:lnSpc>
                <a:spcPct val="90000"/>
              </a:lnSpc>
              <a:spcBef>
                <a:spcPts val="500"/>
              </a:spcBef>
              <a:buChar char="•"/>
              <a:defRPr>
                <a:solidFill>
                  <a:schemeClr val="tx1"/>
                </a:solidFill>
                <a:latin typeface="Calibri" pitchFamily="34" charset="0"/>
                <a:ea typeface="宋体" pitchFamily="2" charset="-122"/>
              </a:defRPr>
            </a:lvl4pPr>
            <a:lvl5pPr indent="-228600">
              <a:lnSpc>
                <a:spcPct val="90000"/>
              </a:lnSpc>
              <a:spcBef>
                <a:spcPts val="500"/>
              </a:spcBef>
              <a:buChar char="•"/>
              <a:defRPr>
                <a:solidFill>
                  <a:schemeClr val="tx1"/>
                </a:solidFill>
                <a:latin typeface="Calibri" pitchFamily="34" charset="0"/>
                <a:ea typeface="宋体" pitchFamily="2" charset="-122"/>
              </a:defRPr>
            </a:lvl5pPr>
            <a:lvl6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20000"/>
              </a:lnSpc>
              <a:spcBef>
                <a:spcPct val="0"/>
              </a:spcBef>
              <a:buNone/>
            </a:pPr>
            <a:r>
              <a:rPr lang="zh-CN" altLang="en-US" sz="1400" dirty="0">
                <a:latin typeface="微软雅黑" pitchFamily="34" charset="-122"/>
                <a:ea typeface="微软雅黑" pitchFamily="34" charset="-122"/>
              </a:rPr>
              <a:t>此处添加标题</a:t>
            </a:r>
            <a:endParaRPr lang="zh-CN" altLang="zh-CN" sz="1400" dirty="0">
              <a:latin typeface="微软雅黑" pitchFamily="34" charset="-122"/>
              <a:ea typeface="微软雅黑" pitchFamily="34" charset="-122"/>
            </a:endParaRPr>
          </a:p>
        </p:txBody>
      </p:sp>
      <p:sp>
        <p:nvSpPr>
          <p:cNvPr id="7" name="Line 21"/>
          <p:cNvSpPr>
            <a:spLocks noChangeShapeType="1"/>
          </p:cNvSpPr>
          <p:nvPr/>
        </p:nvSpPr>
        <p:spPr bwMode="auto">
          <a:xfrm flipV="1">
            <a:off x="2813820" y="2379848"/>
            <a:ext cx="0" cy="843958"/>
          </a:xfrm>
          <a:prstGeom prst="line">
            <a:avLst/>
          </a:prstGeom>
          <a:noFill/>
          <a:ln w="12700" cmpd="sng">
            <a:solidFill>
              <a:srgbClr val="7F7F7F"/>
            </a:solidFill>
            <a:round/>
            <a:headEnd/>
            <a:tailEnd type="triangle" w="med" len="med"/>
          </a:ln>
          <a:extLst>
            <a:ext uri="{909E8E84-426E-40DD-AFC4-6F175D3DCCD1}">
              <a14:hiddenFill xmlns:a14="http://schemas.microsoft.com/office/drawing/2010/main">
                <a:noFill/>
              </a14:hiddenFill>
            </a:ext>
          </a:extLst>
        </p:spPr>
        <p:txBody>
          <a:bodyPr lIns="68571" tIns="34285" rIns="68571" bIns="34285"/>
          <a:lstStyle/>
          <a:p>
            <a:endParaRPr lang="zh-CN" altLang="en-US"/>
          </a:p>
        </p:txBody>
      </p:sp>
      <p:sp>
        <p:nvSpPr>
          <p:cNvPr id="8" name="Line 23"/>
          <p:cNvSpPr>
            <a:spLocks noChangeShapeType="1"/>
          </p:cNvSpPr>
          <p:nvPr/>
        </p:nvSpPr>
        <p:spPr bwMode="auto">
          <a:xfrm flipV="1">
            <a:off x="4995325" y="2348897"/>
            <a:ext cx="0" cy="843958"/>
          </a:xfrm>
          <a:prstGeom prst="line">
            <a:avLst/>
          </a:prstGeom>
          <a:noFill/>
          <a:ln w="12700" cmpd="sng">
            <a:solidFill>
              <a:srgbClr val="808080"/>
            </a:solidFill>
            <a:round/>
            <a:headEnd/>
            <a:tailEnd type="triangle" w="med" len="med"/>
          </a:ln>
          <a:extLst>
            <a:ext uri="{909E8E84-426E-40DD-AFC4-6F175D3DCCD1}">
              <a14:hiddenFill xmlns:a14="http://schemas.microsoft.com/office/drawing/2010/main">
                <a:noFill/>
              </a14:hiddenFill>
            </a:ext>
          </a:extLst>
        </p:spPr>
        <p:txBody>
          <a:bodyPr lIns="68571" tIns="34285" rIns="68571" bIns="34285"/>
          <a:lstStyle/>
          <a:p>
            <a:endParaRPr lang="zh-CN" altLang="en-US"/>
          </a:p>
        </p:txBody>
      </p:sp>
      <p:sp>
        <p:nvSpPr>
          <p:cNvPr id="9" name="Line 25"/>
          <p:cNvSpPr>
            <a:spLocks noChangeShapeType="1"/>
          </p:cNvSpPr>
          <p:nvPr/>
        </p:nvSpPr>
        <p:spPr bwMode="auto">
          <a:xfrm flipV="1">
            <a:off x="6685046" y="2375085"/>
            <a:ext cx="0" cy="843958"/>
          </a:xfrm>
          <a:prstGeom prst="line">
            <a:avLst/>
          </a:prstGeom>
          <a:noFill/>
          <a:ln w="12700" cmpd="sng">
            <a:solidFill>
              <a:srgbClr val="808080"/>
            </a:solidFill>
            <a:round/>
            <a:headEnd/>
            <a:tailEnd type="triangle" w="med" len="med"/>
          </a:ln>
          <a:extLst>
            <a:ext uri="{909E8E84-426E-40DD-AFC4-6F175D3DCCD1}">
              <a14:hiddenFill xmlns:a14="http://schemas.microsoft.com/office/drawing/2010/main">
                <a:noFill/>
              </a14:hiddenFill>
            </a:ext>
          </a:extLst>
        </p:spPr>
        <p:txBody>
          <a:bodyPr lIns="68571" tIns="34285" rIns="68571" bIns="34285"/>
          <a:lstStyle/>
          <a:p>
            <a:endParaRPr lang="zh-CN" altLang="en-US"/>
          </a:p>
        </p:txBody>
      </p:sp>
      <p:sp>
        <p:nvSpPr>
          <p:cNvPr id="10" name="Line 27"/>
          <p:cNvSpPr>
            <a:spLocks noChangeShapeType="1"/>
          </p:cNvSpPr>
          <p:nvPr/>
        </p:nvSpPr>
        <p:spPr bwMode="auto">
          <a:xfrm flipV="1">
            <a:off x="4071287" y="4001107"/>
            <a:ext cx="0" cy="874907"/>
          </a:xfrm>
          <a:prstGeom prst="line">
            <a:avLst/>
          </a:prstGeom>
          <a:noFill/>
          <a:ln w="12700" cmpd="sng">
            <a:solidFill>
              <a:srgbClr val="808080"/>
            </a:solidFill>
            <a:round/>
            <a:headEnd type="triangle" w="med" len="med"/>
            <a:tailEnd/>
          </a:ln>
          <a:extLst>
            <a:ext uri="{909E8E84-426E-40DD-AFC4-6F175D3DCCD1}">
              <a14:hiddenFill xmlns:a14="http://schemas.microsoft.com/office/drawing/2010/main">
                <a:noFill/>
              </a14:hiddenFill>
            </a:ext>
          </a:extLst>
        </p:spPr>
        <p:txBody>
          <a:bodyPr lIns="68571" tIns="34285" rIns="68571" bIns="34285"/>
          <a:lstStyle/>
          <a:p>
            <a:endParaRPr lang="zh-CN" altLang="en-US"/>
          </a:p>
        </p:txBody>
      </p:sp>
      <p:sp>
        <p:nvSpPr>
          <p:cNvPr id="11" name="Line 29"/>
          <p:cNvSpPr>
            <a:spLocks noChangeShapeType="1"/>
          </p:cNvSpPr>
          <p:nvPr/>
        </p:nvSpPr>
        <p:spPr bwMode="auto">
          <a:xfrm flipV="1">
            <a:off x="5803869" y="3943971"/>
            <a:ext cx="0" cy="946328"/>
          </a:xfrm>
          <a:prstGeom prst="line">
            <a:avLst/>
          </a:prstGeom>
          <a:noFill/>
          <a:ln w="12700" cmpd="sng">
            <a:solidFill>
              <a:srgbClr val="808080"/>
            </a:solidFill>
            <a:round/>
            <a:headEnd type="triangle" w="med" len="med"/>
            <a:tailEnd/>
          </a:ln>
          <a:extLst>
            <a:ext uri="{909E8E84-426E-40DD-AFC4-6F175D3DCCD1}">
              <a14:hiddenFill xmlns:a14="http://schemas.microsoft.com/office/drawing/2010/main">
                <a:noFill/>
              </a14:hiddenFill>
            </a:ext>
          </a:extLst>
        </p:spPr>
        <p:txBody>
          <a:bodyPr lIns="68571" tIns="34285" rIns="68571" bIns="34285"/>
          <a:lstStyle/>
          <a:p>
            <a:endParaRPr lang="zh-CN" altLang="en-US"/>
          </a:p>
        </p:txBody>
      </p:sp>
      <p:sp>
        <p:nvSpPr>
          <p:cNvPr id="12" name="Line 31"/>
          <p:cNvSpPr>
            <a:spLocks noChangeShapeType="1"/>
          </p:cNvSpPr>
          <p:nvPr/>
        </p:nvSpPr>
        <p:spPr bwMode="auto">
          <a:xfrm flipV="1">
            <a:off x="7725403" y="3918968"/>
            <a:ext cx="386" cy="957045"/>
          </a:xfrm>
          <a:prstGeom prst="line">
            <a:avLst/>
          </a:prstGeom>
          <a:noFill/>
          <a:ln w="12700" cmpd="sng">
            <a:solidFill>
              <a:srgbClr val="808080"/>
            </a:solidFill>
            <a:round/>
            <a:headEnd type="triangle" w="med" len="med"/>
            <a:tailEnd/>
          </a:ln>
          <a:extLst>
            <a:ext uri="{909E8E84-426E-40DD-AFC4-6F175D3DCCD1}">
              <a14:hiddenFill xmlns:a14="http://schemas.microsoft.com/office/drawing/2010/main">
                <a:noFill/>
              </a14:hiddenFill>
            </a:ext>
          </a:extLst>
        </p:spPr>
        <p:txBody>
          <a:bodyPr lIns="68571" tIns="34285" rIns="68571" bIns="34285"/>
          <a:lstStyle/>
          <a:p>
            <a:endParaRPr lang="zh-CN" altLang="en-US"/>
          </a:p>
        </p:txBody>
      </p:sp>
      <p:sp>
        <p:nvSpPr>
          <p:cNvPr id="13" name="Freeform 39"/>
          <p:cNvSpPr>
            <a:spLocks/>
          </p:cNvSpPr>
          <p:nvPr/>
        </p:nvSpPr>
        <p:spPr bwMode="auto">
          <a:xfrm>
            <a:off x="3773590" y="4384396"/>
            <a:ext cx="17862" cy="1191"/>
          </a:xfrm>
          <a:custGeom>
            <a:avLst/>
            <a:gdLst>
              <a:gd name="T0" fmla="*/ 12 w 12"/>
              <a:gd name="T1" fmla="*/ 0 h 1587"/>
              <a:gd name="T2" fmla="*/ 0 w 12"/>
              <a:gd name="T3" fmla="*/ 0 h 1587"/>
              <a:gd name="T4" fmla="*/ 12 w 12"/>
              <a:gd name="T5" fmla="*/ 0 h 1587"/>
              <a:gd name="T6" fmla="*/ 0 w 12"/>
              <a:gd name="T7" fmla="*/ 0 h 1587"/>
              <a:gd name="T8" fmla="*/ 12 w 12"/>
              <a:gd name="T9" fmla="*/ 1587 h 1587"/>
            </a:gdLst>
            <a:ahLst/>
            <a:cxnLst>
              <a:cxn ang="0">
                <a:pos x="T0" y="T1"/>
              </a:cxn>
              <a:cxn ang="0">
                <a:pos x="T2" y="T3"/>
              </a:cxn>
              <a:cxn ang="0">
                <a:pos x="T4" y="T5"/>
              </a:cxn>
            </a:cxnLst>
            <a:rect l="T6" t="T7" r="T8" b="T9"/>
            <a:pathLst>
              <a:path w="12" h="1587">
                <a:moveTo>
                  <a:pt x="12" y="0"/>
                </a:moveTo>
                <a:lnTo>
                  <a:pt x="0" y="0"/>
                </a:lnTo>
                <a:lnTo>
                  <a:pt x="12"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endParaRPr lang="zh-CN" altLang="en-US"/>
          </a:p>
        </p:txBody>
      </p:sp>
      <p:sp>
        <p:nvSpPr>
          <p:cNvPr id="14" name="Rectangle 20"/>
          <p:cNvSpPr>
            <a:spLocks noChangeArrowheads="1"/>
          </p:cNvSpPr>
          <p:nvPr/>
        </p:nvSpPr>
        <p:spPr bwMode="auto">
          <a:xfrm>
            <a:off x="6041261" y="2047805"/>
            <a:ext cx="1283072" cy="32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indent="-228600">
              <a:lnSpc>
                <a:spcPct val="90000"/>
              </a:lnSpc>
              <a:spcBef>
                <a:spcPts val="500"/>
              </a:spcBef>
              <a:buChar char="•"/>
              <a:defRPr sz="2400">
                <a:solidFill>
                  <a:schemeClr val="tx1"/>
                </a:solidFill>
                <a:latin typeface="Calibri" pitchFamily="34" charset="0"/>
                <a:ea typeface="宋体" pitchFamily="2" charset="-122"/>
              </a:defRPr>
            </a:lvl2pPr>
            <a:lvl3pPr indent="-228600">
              <a:lnSpc>
                <a:spcPct val="90000"/>
              </a:lnSpc>
              <a:spcBef>
                <a:spcPts val="500"/>
              </a:spcBef>
              <a:buChar char="•"/>
              <a:defRPr sz="2000">
                <a:solidFill>
                  <a:schemeClr val="tx1"/>
                </a:solidFill>
                <a:latin typeface="Calibri" pitchFamily="34" charset="0"/>
                <a:ea typeface="宋体" pitchFamily="2" charset="-122"/>
              </a:defRPr>
            </a:lvl3pPr>
            <a:lvl4pPr indent="-228600">
              <a:lnSpc>
                <a:spcPct val="90000"/>
              </a:lnSpc>
              <a:spcBef>
                <a:spcPts val="500"/>
              </a:spcBef>
              <a:buChar char="•"/>
              <a:defRPr>
                <a:solidFill>
                  <a:schemeClr val="tx1"/>
                </a:solidFill>
                <a:latin typeface="Calibri" pitchFamily="34" charset="0"/>
                <a:ea typeface="宋体" pitchFamily="2" charset="-122"/>
              </a:defRPr>
            </a:lvl4pPr>
            <a:lvl5pPr indent="-228600">
              <a:lnSpc>
                <a:spcPct val="90000"/>
              </a:lnSpc>
              <a:spcBef>
                <a:spcPts val="500"/>
              </a:spcBef>
              <a:buChar char="•"/>
              <a:defRPr>
                <a:solidFill>
                  <a:schemeClr val="tx1"/>
                </a:solidFill>
                <a:latin typeface="Calibri" pitchFamily="34" charset="0"/>
                <a:ea typeface="宋体" pitchFamily="2" charset="-122"/>
              </a:defRPr>
            </a:lvl5pPr>
            <a:lvl6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20000"/>
              </a:lnSpc>
              <a:spcBef>
                <a:spcPct val="0"/>
              </a:spcBef>
              <a:buNone/>
            </a:pPr>
            <a:r>
              <a:rPr lang="zh-CN" altLang="en-US" sz="1400" dirty="0">
                <a:latin typeface="微软雅黑" pitchFamily="34" charset="-122"/>
                <a:ea typeface="微软雅黑" pitchFamily="34" charset="-122"/>
              </a:rPr>
              <a:t>此处添加标题</a:t>
            </a:r>
            <a:endParaRPr lang="zh-CN" altLang="zh-CN" sz="1400" dirty="0">
              <a:latin typeface="微软雅黑" pitchFamily="34" charset="-122"/>
              <a:ea typeface="微软雅黑" pitchFamily="34" charset="-122"/>
            </a:endParaRPr>
          </a:p>
        </p:txBody>
      </p:sp>
      <p:sp>
        <p:nvSpPr>
          <p:cNvPr id="15" name="Rectangle 20"/>
          <p:cNvSpPr>
            <a:spLocks noChangeArrowheads="1"/>
          </p:cNvSpPr>
          <p:nvPr/>
        </p:nvSpPr>
        <p:spPr bwMode="auto">
          <a:xfrm>
            <a:off x="4194060" y="2048690"/>
            <a:ext cx="1577968" cy="305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indent="-228600">
              <a:lnSpc>
                <a:spcPct val="90000"/>
              </a:lnSpc>
              <a:spcBef>
                <a:spcPts val="500"/>
              </a:spcBef>
              <a:buChar char="•"/>
              <a:defRPr sz="2400">
                <a:solidFill>
                  <a:schemeClr val="tx1"/>
                </a:solidFill>
                <a:latin typeface="Calibri" pitchFamily="34" charset="0"/>
                <a:ea typeface="宋体" pitchFamily="2" charset="-122"/>
              </a:defRPr>
            </a:lvl2pPr>
            <a:lvl3pPr indent="-228600">
              <a:lnSpc>
                <a:spcPct val="90000"/>
              </a:lnSpc>
              <a:spcBef>
                <a:spcPts val="500"/>
              </a:spcBef>
              <a:buChar char="•"/>
              <a:defRPr sz="2000">
                <a:solidFill>
                  <a:schemeClr val="tx1"/>
                </a:solidFill>
                <a:latin typeface="Calibri" pitchFamily="34" charset="0"/>
                <a:ea typeface="宋体" pitchFamily="2" charset="-122"/>
              </a:defRPr>
            </a:lvl3pPr>
            <a:lvl4pPr indent="-228600">
              <a:lnSpc>
                <a:spcPct val="90000"/>
              </a:lnSpc>
              <a:spcBef>
                <a:spcPts val="500"/>
              </a:spcBef>
              <a:buChar char="•"/>
              <a:defRPr>
                <a:solidFill>
                  <a:schemeClr val="tx1"/>
                </a:solidFill>
                <a:latin typeface="Calibri" pitchFamily="34" charset="0"/>
                <a:ea typeface="宋体" pitchFamily="2" charset="-122"/>
              </a:defRPr>
            </a:lvl4pPr>
            <a:lvl5pPr indent="-228600">
              <a:lnSpc>
                <a:spcPct val="90000"/>
              </a:lnSpc>
              <a:spcBef>
                <a:spcPts val="500"/>
              </a:spcBef>
              <a:buChar char="•"/>
              <a:defRPr>
                <a:solidFill>
                  <a:schemeClr val="tx1"/>
                </a:solidFill>
                <a:latin typeface="Calibri" pitchFamily="34" charset="0"/>
                <a:ea typeface="宋体" pitchFamily="2" charset="-122"/>
              </a:defRPr>
            </a:lvl5pPr>
            <a:lvl6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20000"/>
              </a:lnSpc>
              <a:spcBef>
                <a:spcPct val="0"/>
              </a:spcBef>
              <a:buNone/>
            </a:pPr>
            <a:r>
              <a:rPr lang="zh-CN" altLang="en-US" sz="1400" dirty="0">
                <a:latin typeface="微软雅黑" pitchFamily="34" charset="-122"/>
                <a:ea typeface="微软雅黑" pitchFamily="34" charset="-122"/>
              </a:rPr>
              <a:t>此处添加标题</a:t>
            </a:r>
            <a:endParaRPr lang="zh-CN" altLang="zh-CN" sz="1400" dirty="0">
              <a:latin typeface="微软雅黑" pitchFamily="34" charset="-122"/>
              <a:ea typeface="微软雅黑" pitchFamily="34" charset="-122"/>
            </a:endParaRPr>
          </a:p>
        </p:txBody>
      </p:sp>
      <p:sp>
        <p:nvSpPr>
          <p:cNvPr id="16" name="Rectangle 20"/>
          <p:cNvSpPr>
            <a:spLocks noChangeArrowheads="1"/>
          </p:cNvSpPr>
          <p:nvPr/>
        </p:nvSpPr>
        <p:spPr bwMode="auto">
          <a:xfrm>
            <a:off x="7959269" y="2043066"/>
            <a:ext cx="1635281" cy="32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indent="-228600">
              <a:lnSpc>
                <a:spcPct val="90000"/>
              </a:lnSpc>
              <a:spcBef>
                <a:spcPts val="500"/>
              </a:spcBef>
              <a:buChar char="•"/>
              <a:defRPr sz="2400">
                <a:solidFill>
                  <a:schemeClr val="tx1"/>
                </a:solidFill>
                <a:latin typeface="Calibri" pitchFamily="34" charset="0"/>
                <a:ea typeface="宋体" pitchFamily="2" charset="-122"/>
              </a:defRPr>
            </a:lvl2pPr>
            <a:lvl3pPr indent="-228600">
              <a:lnSpc>
                <a:spcPct val="90000"/>
              </a:lnSpc>
              <a:spcBef>
                <a:spcPts val="500"/>
              </a:spcBef>
              <a:buChar char="•"/>
              <a:defRPr sz="2000">
                <a:solidFill>
                  <a:schemeClr val="tx1"/>
                </a:solidFill>
                <a:latin typeface="Calibri" pitchFamily="34" charset="0"/>
                <a:ea typeface="宋体" pitchFamily="2" charset="-122"/>
              </a:defRPr>
            </a:lvl3pPr>
            <a:lvl4pPr indent="-228600">
              <a:lnSpc>
                <a:spcPct val="90000"/>
              </a:lnSpc>
              <a:spcBef>
                <a:spcPts val="500"/>
              </a:spcBef>
              <a:buChar char="•"/>
              <a:defRPr>
                <a:solidFill>
                  <a:schemeClr val="tx1"/>
                </a:solidFill>
                <a:latin typeface="Calibri" pitchFamily="34" charset="0"/>
                <a:ea typeface="宋体" pitchFamily="2" charset="-122"/>
              </a:defRPr>
            </a:lvl4pPr>
            <a:lvl5pPr indent="-228600">
              <a:lnSpc>
                <a:spcPct val="90000"/>
              </a:lnSpc>
              <a:spcBef>
                <a:spcPts val="500"/>
              </a:spcBef>
              <a:buChar char="•"/>
              <a:defRPr>
                <a:solidFill>
                  <a:schemeClr val="tx1"/>
                </a:solidFill>
                <a:latin typeface="Calibri" pitchFamily="34" charset="0"/>
                <a:ea typeface="宋体" pitchFamily="2" charset="-122"/>
              </a:defRPr>
            </a:lvl5pPr>
            <a:lvl6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20000"/>
              </a:lnSpc>
              <a:spcBef>
                <a:spcPct val="0"/>
              </a:spcBef>
              <a:buNone/>
            </a:pPr>
            <a:r>
              <a:rPr lang="zh-CN" altLang="en-US" sz="1400" dirty="0">
                <a:latin typeface="微软雅黑" pitchFamily="34" charset="-122"/>
                <a:ea typeface="微软雅黑" pitchFamily="34" charset="-122"/>
              </a:rPr>
              <a:t>此处添加标题</a:t>
            </a:r>
            <a:endParaRPr lang="zh-CN" altLang="zh-CN" sz="1400" dirty="0">
              <a:latin typeface="微软雅黑" pitchFamily="34" charset="-122"/>
              <a:ea typeface="微软雅黑" pitchFamily="34" charset="-122"/>
            </a:endParaRPr>
          </a:p>
        </p:txBody>
      </p:sp>
      <p:sp>
        <p:nvSpPr>
          <p:cNvPr id="17" name="Rectangle 20"/>
          <p:cNvSpPr>
            <a:spLocks noChangeArrowheads="1"/>
          </p:cNvSpPr>
          <p:nvPr/>
        </p:nvSpPr>
        <p:spPr bwMode="auto">
          <a:xfrm>
            <a:off x="3250126" y="4910530"/>
            <a:ext cx="1650696" cy="32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indent="-228600">
              <a:lnSpc>
                <a:spcPct val="90000"/>
              </a:lnSpc>
              <a:spcBef>
                <a:spcPts val="500"/>
              </a:spcBef>
              <a:buChar char="•"/>
              <a:defRPr sz="2400">
                <a:solidFill>
                  <a:schemeClr val="tx1"/>
                </a:solidFill>
                <a:latin typeface="Calibri" pitchFamily="34" charset="0"/>
                <a:ea typeface="宋体" pitchFamily="2" charset="-122"/>
              </a:defRPr>
            </a:lvl2pPr>
            <a:lvl3pPr indent="-228600">
              <a:lnSpc>
                <a:spcPct val="90000"/>
              </a:lnSpc>
              <a:spcBef>
                <a:spcPts val="500"/>
              </a:spcBef>
              <a:buChar char="•"/>
              <a:defRPr sz="2000">
                <a:solidFill>
                  <a:schemeClr val="tx1"/>
                </a:solidFill>
                <a:latin typeface="Calibri" pitchFamily="34" charset="0"/>
                <a:ea typeface="宋体" pitchFamily="2" charset="-122"/>
              </a:defRPr>
            </a:lvl3pPr>
            <a:lvl4pPr indent="-228600">
              <a:lnSpc>
                <a:spcPct val="90000"/>
              </a:lnSpc>
              <a:spcBef>
                <a:spcPts val="500"/>
              </a:spcBef>
              <a:buChar char="•"/>
              <a:defRPr>
                <a:solidFill>
                  <a:schemeClr val="tx1"/>
                </a:solidFill>
                <a:latin typeface="Calibri" pitchFamily="34" charset="0"/>
                <a:ea typeface="宋体" pitchFamily="2" charset="-122"/>
              </a:defRPr>
            </a:lvl4pPr>
            <a:lvl5pPr indent="-228600">
              <a:lnSpc>
                <a:spcPct val="90000"/>
              </a:lnSpc>
              <a:spcBef>
                <a:spcPts val="500"/>
              </a:spcBef>
              <a:buChar char="•"/>
              <a:defRPr>
                <a:solidFill>
                  <a:schemeClr val="tx1"/>
                </a:solidFill>
                <a:latin typeface="Calibri" pitchFamily="34" charset="0"/>
                <a:ea typeface="宋体" pitchFamily="2" charset="-122"/>
              </a:defRPr>
            </a:lvl5pPr>
            <a:lvl6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20000"/>
              </a:lnSpc>
              <a:spcBef>
                <a:spcPct val="0"/>
              </a:spcBef>
              <a:buNone/>
            </a:pPr>
            <a:r>
              <a:rPr lang="zh-CN" altLang="en-US" sz="1400" dirty="0">
                <a:latin typeface="微软雅黑" pitchFamily="34" charset="-122"/>
                <a:ea typeface="微软雅黑" pitchFamily="34" charset="-122"/>
              </a:rPr>
              <a:t>此处添加标题</a:t>
            </a:r>
            <a:endParaRPr lang="zh-CN" altLang="zh-CN" sz="1400" dirty="0">
              <a:latin typeface="微软雅黑" pitchFamily="34" charset="-122"/>
              <a:ea typeface="微软雅黑" pitchFamily="34" charset="-122"/>
            </a:endParaRPr>
          </a:p>
        </p:txBody>
      </p:sp>
      <p:sp>
        <p:nvSpPr>
          <p:cNvPr id="18" name="Rectangle 20"/>
          <p:cNvSpPr>
            <a:spLocks noChangeArrowheads="1"/>
          </p:cNvSpPr>
          <p:nvPr/>
        </p:nvSpPr>
        <p:spPr bwMode="auto">
          <a:xfrm>
            <a:off x="6908136" y="4908660"/>
            <a:ext cx="1641880" cy="32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indent="-228600">
              <a:lnSpc>
                <a:spcPct val="90000"/>
              </a:lnSpc>
              <a:spcBef>
                <a:spcPts val="500"/>
              </a:spcBef>
              <a:buChar char="•"/>
              <a:defRPr sz="2400">
                <a:solidFill>
                  <a:schemeClr val="tx1"/>
                </a:solidFill>
                <a:latin typeface="Calibri" pitchFamily="34" charset="0"/>
                <a:ea typeface="宋体" pitchFamily="2" charset="-122"/>
              </a:defRPr>
            </a:lvl2pPr>
            <a:lvl3pPr indent="-228600">
              <a:lnSpc>
                <a:spcPct val="90000"/>
              </a:lnSpc>
              <a:spcBef>
                <a:spcPts val="500"/>
              </a:spcBef>
              <a:buChar char="•"/>
              <a:defRPr sz="2000">
                <a:solidFill>
                  <a:schemeClr val="tx1"/>
                </a:solidFill>
                <a:latin typeface="Calibri" pitchFamily="34" charset="0"/>
                <a:ea typeface="宋体" pitchFamily="2" charset="-122"/>
              </a:defRPr>
            </a:lvl3pPr>
            <a:lvl4pPr indent="-228600">
              <a:lnSpc>
                <a:spcPct val="90000"/>
              </a:lnSpc>
              <a:spcBef>
                <a:spcPts val="500"/>
              </a:spcBef>
              <a:buChar char="•"/>
              <a:defRPr>
                <a:solidFill>
                  <a:schemeClr val="tx1"/>
                </a:solidFill>
                <a:latin typeface="Calibri" pitchFamily="34" charset="0"/>
                <a:ea typeface="宋体" pitchFamily="2" charset="-122"/>
              </a:defRPr>
            </a:lvl4pPr>
            <a:lvl5pPr indent="-228600">
              <a:lnSpc>
                <a:spcPct val="90000"/>
              </a:lnSpc>
              <a:spcBef>
                <a:spcPts val="500"/>
              </a:spcBef>
              <a:buChar char="•"/>
              <a:defRPr>
                <a:solidFill>
                  <a:schemeClr val="tx1"/>
                </a:solidFill>
                <a:latin typeface="Calibri" pitchFamily="34" charset="0"/>
                <a:ea typeface="宋体" pitchFamily="2" charset="-122"/>
              </a:defRPr>
            </a:lvl5pPr>
            <a:lvl6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20000"/>
              </a:lnSpc>
              <a:spcBef>
                <a:spcPct val="0"/>
              </a:spcBef>
              <a:buNone/>
            </a:pPr>
            <a:r>
              <a:rPr lang="zh-CN" altLang="en-US" sz="1400" dirty="0">
                <a:latin typeface="微软雅黑" pitchFamily="34" charset="-122"/>
                <a:ea typeface="微软雅黑" pitchFamily="34" charset="-122"/>
              </a:rPr>
              <a:t>此处添加标题</a:t>
            </a:r>
            <a:endParaRPr lang="zh-CN" altLang="zh-CN" sz="1400" dirty="0">
              <a:latin typeface="微软雅黑" pitchFamily="34" charset="-122"/>
              <a:ea typeface="微软雅黑" pitchFamily="34" charset="-122"/>
            </a:endParaRPr>
          </a:p>
        </p:txBody>
      </p:sp>
      <p:sp>
        <p:nvSpPr>
          <p:cNvPr id="19" name="Rectangle 20"/>
          <p:cNvSpPr>
            <a:spLocks noChangeArrowheads="1"/>
          </p:cNvSpPr>
          <p:nvPr/>
        </p:nvSpPr>
        <p:spPr bwMode="auto">
          <a:xfrm>
            <a:off x="5017838" y="4904889"/>
            <a:ext cx="1571359" cy="32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indent="-228600">
              <a:lnSpc>
                <a:spcPct val="90000"/>
              </a:lnSpc>
              <a:spcBef>
                <a:spcPts val="500"/>
              </a:spcBef>
              <a:buChar char="•"/>
              <a:defRPr sz="2400">
                <a:solidFill>
                  <a:schemeClr val="tx1"/>
                </a:solidFill>
                <a:latin typeface="Calibri" pitchFamily="34" charset="0"/>
                <a:ea typeface="宋体" pitchFamily="2" charset="-122"/>
              </a:defRPr>
            </a:lvl2pPr>
            <a:lvl3pPr indent="-228600">
              <a:lnSpc>
                <a:spcPct val="90000"/>
              </a:lnSpc>
              <a:spcBef>
                <a:spcPts val="500"/>
              </a:spcBef>
              <a:buChar char="•"/>
              <a:defRPr sz="2000">
                <a:solidFill>
                  <a:schemeClr val="tx1"/>
                </a:solidFill>
                <a:latin typeface="Calibri" pitchFamily="34" charset="0"/>
                <a:ea typeface="宋体" pitchFamily="2" charset="-122"/>
              </a:defRPr>
            </a:lvl3pPr>
            <a:lvl4pPr indent="-228600">
              <a:lnSpc>
                <a:spcPct val="90000"/>
              </a:lnSpc>
              <a:spcBef>
                <a:spcPts val="500"/>
              </a:spcBef>
              <a:buChar char="•"/>
              <a:defRPr>
                <a:solidFill>
                  <a:schemeClr val="tx1"/>
                </a:solidFill>
                <a:latin typeface="Calibri" pitchFamily="34" charset="0"/>
                <a:ea typeface="宋体" pitchFamily="2" charset="-122"/>
              </a:defRPr>
            </a:lvl4pPr>
            <a:lvl5pPr indent="-228600">
              <a:lnSpc>
                <a:spcPct val="90000"/>
              </a:lnSpc>
              <a:spcBef>
                <a:spcPts val="500"/>
              </a:spcBef>
              <a:buChar char="•"/>
              <a:defRPr>
                <a:solidFill>
                  <a:schemeClr val="tx1"/>
                </a:solidFill>
                <a:latin typeface="Calibri" pitchFamily="34" charset="0"/>
                <a:ea typeface="宋体" pitchFamily="2" charset="-122"/>
              </a:defRPr>
            </a:lvl5pPr>
            <a:lvl6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20000"/>
              </a:lnSpc>
              <a:spcBef>
                <a:spcPct val="0"/>
              </a:spcBef>
              <a:buNone/>
            </a:pPr>
            <a:r>
              <a:rPr lang="zh-CN" altLang="en-US" sz="1400" dirty="0">
                <a:latin typeface="微软雅黑" pitchFamily="34" charset="-122"/>
                <a:ea typeface="微软雅黑" pitchFamily="34" charset="-122"/>
              </a:rPr>
              <a:t>此处添加标题</a:t>
            </a:r>
            <a:endParaRPr lang="zh-CN" altLang="zh-CN" sz="1400" dirty="0">
              <a:latin typeface="微软雅黑" pitchFamily="34" charset="-122"/>
              <a:ea typeface="微软雅黑" pitchFamily="34" charset="-122"/>
            </a:endParaRPr>
          </a:p>
        </p:txBody>
      </p:sp>
      <p:sp>
        <p:nvSpPr>
          <p:cNvPr id="20" name="Rectangle 20"/>
          <p:cNvSpPr>
            <a:spLocks noChangeArrowheads="1"/>
          </p:cNvSpPr>
          <p:nvPr/>
        </p:nvSpPr>
        <p:spPr bwMode="auto">
          <a:xfrm>
            <a:off x="9167286" y="4899035"/>
            <a:ext cx="1602211" cy="305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indent="-228600">
              <a:lnSpc>
                <a:spcPct val="90000"/>
              </a:lnSpc>
              <a:spcBef>
                <a:spcPts val="500"/>
              </a:spcBef>
              <a:buChar char="•"/>
              <a:defRPr sz="2400">
                <a:solidFill>
                  <a:schemeClr val="tx1"/>
                </a:solidFill>
                <a:latin typeface="Calibri" pitchFamily="34" charset="0"/>
                <a:ea typeface="宋体" pitchFamily="2" charset="-122"/>
              </a:defRPr>
            </a:lvl2pPr>
            <a:lvl3pPr indent="-228600">
              <a:lnSpc>
                <a:spcPct val="90000"/>
              </a:lnSpc>
              <a:spcBef>
                <a:spcPts val="500"/>
              </a:spcBef>
              <a:buChar char="•"/>
              <a:defRPr sz="2000">
                <a:solidFill>
                  <a:schemeClr val="tx1"/>
                </a:solidFill>
                <a:latin typeface="Calibri" pitchFamily="34" charset="0"/>
                <a:ea typeface="宋体" pitchFamily="2" charset="-122"/>
              </a:defRPr>
            </a:lvl3pPr>
            <a:lvl4pPr indent="-228600">
              <a:lnSpc>
                <a:spcPct val="90000"/>
              </a:lnSpc>
              <a:spcBef>
                <a:spcPts val="500"/>
              </a:spcBef>
              <a:buChar char="•"/>
              <a:defRPr>
                <a:solidFill>
                  <a:schemeClr val="tx1"/>
                </a:solidFill>
                <a:latin typeface="Calibri" pitchFamily="34" charset="0"/>
                <a:ea typeface="宋体" pitchFamily="2" charset="-122"/>
              </a:defRPr>
            </a:lvl4pPr>
            <a:lvl5pPr indent="-228600">
              <a:lnSpc>
                <a:spcPct val="90000"/>
              </a:lnSpc>
              <a:spcBef>
                <a:spcPts val="500"/>
              </a:spcBef>
              <a:buChar char="•"/>
              <a:defRPr>
                <a:solidFill>
                  <a:schemeClr val="tx1"/>
                </a:solidFill>
                <a:latin typeface="Calibri" pitchFamily="34" charset="0"/>
                <a:ea typeface="宋体" pitchFamily="2" charset="-122"/>
              </a:defRPr>
            </a:lvl5pPr>
            <a:lvl6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20000"/>
              </a:lnSpc>
              <a:spcBef>
                <a:spcPct val="0"/>
              </a:spcBef>
              <a:buNone/>
            </a:pPr>
            <a:r>
              <a:rPr lang="zh-CN" altLang="en-US" sz="1400" dirty="0">
                <a:latin typeface="微软雅黑" pitchFamily="34" charset="-122"/>
                <a:ea typeface="微软雅黑" pitchFamily="34" charset="-122"/>
              </a:rPr>
              <a:t>此处添加标题</a:t>
            </a:r>
            <a:endParaRPr lang="zh-CN" altLang="zh-CN" sz="1400" dirty="0">
              <a:latin typeface="微软雅黑" pitchFamily="34" charset="-122"/>
              <a:ea typeface="微软雅黑" pitchFamily="34" charset="-122"/>
            </a:endParaRPr>
          </a:p>
        </p:txBody>
      </p:sp>
      <p:sp>
        <p:nvSpPr>
          <p:cNvPr id="21" name="Line 31"/>
          <p:cNvSpPr>
            <a:spLocks noChangeShapeType="1"/>
          </p:cNvSpPr>
          <p:nvPr/>
        </p:nvSpPr>
        <p:spPr bwMode="auto">
          <a:xfrm flipV="1">
            <a:off x="9840613" y="3989200"/>
            <a:ext cx="0" cy="867765"/>
          </a:xfrm>
          <a:prstGeom prst="line">
            <a:avLst/>
          </a:prstGeom>
          <a:noFill/>
          <a:ln w="12700" cmpd="sng">
            <a:solidFill>
              <a:srgbClr val="808080"/>
            </a:solidFill>
            <a:round/>
            <a:headEnd type="triangle" w="med" len="med"/>
            <a:tailEnd/>
          </a:ln>
          <a:extLst>
            <a:ext uri="{909E8E84-426E-40DD-AFC4-6F175D3DCCD1}">
              <a14:hiddenFill xmlns:a14="http://schemas.microsoft.com/office/drawing/2010/main">
                <a:noFill/>
              </a14:hiddenFill>
            </a:ext>
          </a:extLst>
        </p:spPr>
        <p:txBody>
          <a:bodyPr lIns="68571" tIns="34285" rIns="68571" bIns="34285"/>
          <a:lstStyle/>
          <a:p>
            <a:endParaRPr lang="zh-CN" altLang="en-US"/>
          </a:p>
        </p:txBody>
      </p:sp>
      <p:sp>
        <p:nvSpPr>
          <p:cNvPr id="22" name="Line 25"/>
          <p:cNvSpPr>
            <a:spLocks noChangeShapeType="1"/>
          </p:cNvSpPr>
          <p:nvPr/>
        </p:nvSpPr>
        <p:spPr bwMode="auto">
          <a:xfrm flipV="1">
            <a:off x="8773674" y="2391752"/>
            <a:ext cx="0" cy="843958"/>
          </a:xfrm>
          <a:prstGeom prst="line">
            <a:avLst/>
          </a:prstGeom>
          <a:noFill/>
          <a:ln w="12700" cmpd="sng">
            <a:solidFill>
              <a:srgbClr val="808080"/>
            </a:solidFill>
            <a:round/>
            <a:headEnd/>
            <a:tailEnd type="triangle" w="med" len="med"/>
          </a:ln>
          <a:extLst>
            <a:ext uri="{909E8E84-426E-40DD-AFC4-6F175D3DCCD1}">
              <a14:hiddenFill xmlns:a14="http://schemas.microsoft.com/office/drawing/2010/main">
                <a:noFill/>
              </a14:hiddenFill>
            </a:ext>
          </a:extLst>
        </p:spPr>
        <p:txBody>
          <a:bodyPr lIns="68571" tIns="34285" rIns="68571" bIns="34285"/>
          <a:lstStyle/>
          <a:p>
            <a:endParaRPr lang="zh-CN" altLang="en-US"/>
          </a:p>
        </p:txBody>
      </p:sp>
      <p:grpSp>
        <p:nvGrpSpPr>
          <p:cNvPr id="23" name="组合 24"/>
          <p:cNvGrpSpPr>
            <a:grpSpLocks/>
          </p:cNvGrpSpPr>
          <p:nvPr/>
        </p:nvGrpSpPr>
        <p:grpSpPr bwMode="auto">
          <a:xfrm>
            <a:off x="2376813" y="3096437"/>
            <a:ext cx="8527175" cy="987990"/>
            <a:chOff x="0" y="0"/>
            <a:chExt cx="11367328" cy="1316921"/>
          </a:xfrm>
        </p:grpSpPr>
        <p:sp>
          <p:nvSpPr>
            <p:cNvPr id="24" name="Freeform 2"/>
            <p:cNvSpPr>
              <a:spLocks/>
            </p:cNvSpPr>
            <p:nvPr/>
          </p:nvSpPr>
          <p:spPr bwMode="auto">
            <a:xfrm flipH="1">
              <a:off x="5517204" y="915858"/>
              <a:ext cx="831648" cy="222978"/>
            </a:xfrm>
            <a:custGeom>
              <a:avLst/>
              <a:gdLst>
                <a:gd name="T0" fmla="*/ 2331 w 2331"/>
                <a:gd name="T1" fmla="*/ 688 h 688"/>
                <a:gd name="T2" fmla="*/ 104 w 2331"/>
                <a:gd name="T3" fmla="*/ 138 h 688"/>
                <a:gd name="T4" fmla="*/ 2086 w 2331"/>
                <a:gd name="T5" fmla="*/ 0 h 688"/>
                <a:gd name="T6" fmla="*/ 2331 w 2331"/>
                <a:gd name="T7" fmla="*/ 688 h 688"/>
                <a:gd name="T8" fmla="*/ 0 w 2331"/>
                <a:gd name="T9" fmla="*/ 0 h 688"/>
                <a:gd name="T10" fmla="*/ 2331 w 2331"/>
                <a:gd name="T11" fmla="*/ 688 h 688"/>
              </a:gdLst>
              <a:ahLst/>
              <a:cxnLst>
                <a:cxn ang="0">
                  <a:pos x="T0" y="T1"/>
                </a:cxn>
                <a:cxn ang="0">
                  <a:pos x="T2" y="T3"/>
                </a:cxn>
                <a:cxn ang="0">
                  <a:pos x="T4" y="T5"/>
                </a:cxn>
                <a:cxn ang="0">
                  <a:pos x="T6" y="T7"/>
                </a:cxn>
              </a:cxnLst>
              <a:rect l="T8" t="T9" r="T10" b="T11"/>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alpha val="50000"/>
                  </a:srgb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
            <p:cNvSpPr>
              <a:spLocks/>
            </p:cNvSpPr>
            <p:nvPr/>
          </p:nvSpPr>
          <p:spPr bwMode="auto">
            <a:xfrm>
              <a:off x="0" y="974221"/>
              <a:ext cx="934099" cy="342700"/>
            </a:xfrm>
            <a:custGeom>
              <a:avLst/>
              <a:gdLst>
                <a:gd name="T0" fmla="*/ 2331 w 2331"/>
                <a:gd name="T1" fmla="*/ 688 h 688"/>
                <a:gd name="T2" fmla="*/ 104 w 2331"/>
                <a:gd name="T3" fmla="*/ 138 h 688"/>
                <a:gd name="T4" fmla="*/ 2086 w 2331"/>
                <a:gd name="T5" fmla="*/ 0 h 688"/>
                <a:gd name="T6" fmla="*/ 2331 w 2331"/>
                <a:gd name="T7" fmla="*/ 688 h 688"/>
              </a:gdLst>
              <a:ahLst/>
              <a:cxnLst>
                <a:cxn ang="0">
                  <a:pos x="T0" y="T1"/>
                </a:cxn>
                <a:cxn ang="0">
                  <a:pos x="T2" y="T3"/>
                </a:cxn>
                <a:cxn ang="0">
                  <a:pos x="T4" y="T5"/>
                </a:cxn>
                <a:cxn ang="0">
                  <a:pos x="T6" y="T7"/>
                </a:cxn>
              </a:cxnLst>
              <a:rect l="0" t="0" r="r" b="b"/>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0875F8">
                    <a:alpha val="0"/>
                  </a:srgbClr>
                </a:gs>
                <a:gs pos="100000">
                  <a:srgbClr val="044087">
                    <a:alpha val="50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4"/>
            <p:cNvSpPr>
              <a:spLocks/>
            </p:cNvSpPr>
            <p:nvPr/>
          </p:nvSpPr>
          <p:spPr bwMode="auto">
            <a:xfrm flipH="1">
              <a:off x="6740570" y="838040"/>
              <a:ext cx="819595" cy="366643"/>
            </a:xfrm>
            <a:custGeom>
              <a:avLst/>
              <a:gdLst>
                <a:gd name="T0" fmla="*/ 2331 w 2331"/>
                <a:gd name="T1" fmla="*/ 688 h 688"/>
                <a:gd name="T2" fmla="*/ 104 w 2331"/>
                <a:gd name="T3" fmla="*/ 138 h 688"/>
                <a:gd name="T4" fmla="*/ 2086 w 2331"/>
                <a:gd name="T5" fmla="*/ 0 h 688"/>
                <a:gd name="T6" fmla="*/ 2331 w 2331"/>
                <a:gd name="T7" fmla="*/ 688 h 688"/>
                <a:gd name="T8" fmla="*/ 0 w 2331"/>
                <a:gd name="T9" fmla="*/ 0 h 688"/>
                <a:gd name="T10" fmla="*/ 2331 w 2331"/>
                <a:gd name="T11" fmla="*/ 688 h 688"/>
              </a:gdLst>
              <a:ahLst/>
              <a:cxnLst>
                <a:cxn ang="0">
                  <a:pos x="T0" y="T1"/>
                </a:cxn>
                <a:cxn ang="0">
                  <a:pos x="T2" y="T3"/>
                </a:cxn>
                <a:cxn ang="0">
                  <a:pos x="T4" y="T5"/>
                </a:cxn>
                <a:cxn ang="0">
                  <a:pos x="T6" y="T7"/>
                </a:cxn>
              </a:cxnLst>
              <a:rect l="T8" t="T9" r="T10" b="T11"/>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alpha val="50000"/>
                  </a:srgb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5"/>
            <p:cNvSpPr>
              <a:spLocks/>
            </p:cNvSpPr>
            <p:nvPr/>
          </p:nvSpPr>
          <p:spPr bwMode="auto">
            <a:xfrm flipH="1">
              <a:off x="8084465" y="868218"/>
              <a:ext cx="795491" cy="342698"/>
            </a:xfrm>
            <a:custGeom>
              <a:avLst/>
              <a:gdLst>
                <a:gd name="T0" fmla="*/ 2331 w 2331"/>
                <a:gd name="T1" fmla="*/ 688 h 688"/>
                <a:gd name="T2" fmla="*/ 104 w 2331"/>
                <a:gd name="T3" fmla="*/ 138 h 688"/>
                <a:gd name="T4" fmla="*/ 2086 w 2331"/>
                <a:gd name="T5" fmla="*/ 0 h 688"/>
                <a:gd name="T6" fmla="*/ 2331 w 2331"/>
                <a:gd name="T7" fmla="*/ 688 h 688"/>
                <a:gd name="T8" fmla="*/ 0 w 2331"/>
                <a:gd name="T9" fmla="*/ 0 h 688"/>
                <a:gd name="T10" fmla="*/ 2331 w 2331"/>
                <a:gd name="T11" fmla="*/ 688 h 688"/>
              </a:gdLst>
              <a:ahLst/>
              <a:cxnLst>
                <a:cxn ang="0">
                  <a:pos x="T0" y="T1"/>
                </a:cxn>
                <a:cxn ang="0">
                  <a:pos x="T2" y="T3"/>
                </a:cxn>
                <a:cxn ang="0">
                  <a:pos x="T4" y="T5"/>
                </a:cxn>
                <a:cxn ang="0">
                  <a:pos x="T6" y="T7"/>
                </a:cxn>
              </a:cxnLst>
              <a:rect l="T8" t="T9" r="T10" b="T11"/>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alpha val="50000"/>
                  </a:srgb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6"/>
            <p:cNvSpPr>
              <a:spLocks/>
            </p:cNvSpPr>
            <p:nvPr/>
          </p:nvSpPr>
          <p:spPr bwMode="auto">
            <a:xfrm>
              <a:off x="1446346" y="841033"/>
              <a:ext cx="795491" cy="342698"/>
            </a:xfrm>
            <a:custGeom>
              <a:avLst/>
              <a:gdLst>
                <a:gd name="T0" fmla="*/ 2331 w 2331"/>
                <a:gd name="T1" fmla="*/ 688 h 688"/>
                <a:gd name="T2" fmla="*/ 104 w 2331"/>
                <a:gd name="T3" fmla="*/ 138 h 688"/>
                <a:gd name="T4" fmla="*/ 2086 w 2331"/>
                <a:gd name="T5" fmla="*/ 0 h 688"/>
                <a:gd name="T6" fmla="*/ 2331 w 2331"/>
                <a:gd name="T7" fmla="*/ 688 h 688"/>
                <a:gd name="T8" fmla="*/ 0 w 2331"/>
                <a:gd name="T9" fmla="*/ 0 h 688"/>
                <a:gd name="T10" fmla="*/ 2331 w 2331"/>
                <a:gd name="T11" fmla="*/ 688 h 688"/>
              </a:gdLst>
              <a:ahLst/>
              <a:cxnLst>
                <a:cxn ang="0">
                  <a:pos x="T0" y="T1"/>
                </a:cxn>
                <a:cxn ang="0">
                  <a:pos x="T2" y="T3"/>
                </a:cxn>
                <a:cxn ang="0">
                  <a:pos x="T4" y="T5"/>
                </a:cxn>
                <a:cxn ang="0">
                  <a:pos x="T6" y="T7"/>
                </a:cxn>
              </a:cxnLst>
              <a:rect l="T8" t="T9" r="T10" b="T11"/>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alpha val="50000"/>
                  </a:srgb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7"/>
            <p:cNvSpPr>
              <a:spLocks/>
            </p:cNvSpPr>
            <p:nvPr/>
          </p:nvSpPr>
          <p:spPr bwMode="auto">
            <a:xfrm>
              <a:off x="2675739" y="915858"/>
              <a:ext cx="840688" cy="222978"/>
            </a:xfrm>
            <a:custGeom>
              <a:avLst/>
              <a:gdLst>
                <a:gd name="T0" fmla="*/ 2331 w 2331"/>
                <a:gd name="T1" fmla="*/ 688 h 688"/>
                <a:gd name="T2" fmla="*/ 104 w 2331"/>
                <a:gd name="T3" fmla="*/ 138 h 688"/>
                <a:gd name="T4" fmla="*/ 2086 w 2331"/>
                <a:gd name="T5" fmla="*/ 0 h 688"/>
                <a:gd name="T6" fmla="*/ 2331 w 2331"/>
                <a:gd name="T7" fmla="*/ 688 h 688"/>
                <a:gd name="T8" fmla="*/ 0 w 2331"/>
                <a:gd name="T9" fmla="*/ 0 h 688"/>
                <a:gd name="T10" fmla="*/ 2331 w 2331"/>
                <a:gd name="T11" fmla="*/ 688 h 688"/>
              </a:gdLst>
              <a:ahLst/>
              <a:cxnLst>
                <a:cxn ang="0">
                  <a:pos x="T0" y="T1"/>
                </a:cxn>
                <a:cxn ang="0">
                  <a:pos x="T2" y="T3"/>
                </a:cxn>
                <a:cxn ang="0">
                  <a:pos x="T4" y="T5"/>
                </a:cxn>
                <a:cxn ang="0">
                  <a:pos x="T6" y="T7"/>
                </a:cxn>
              </a:cxnLst>
              <a:rect l="T8" t="T9" r="T10" b="T11"/>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alpha val="50000"/>
                  </a:srgb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
            <p:cNvSpPr>
              <a:spLocks/>
            </p:cNvSpPr>
            <p:nvPr/>
          </p:nvSpPr>
          <p:spPr bwMode="auto">
            <a:xfrm>
              <a:off x="937112" y="0"/>
              <a:ext cx="1062160" cy="1312432"/>
            </a:xfrm>
            <a:custGeom>
              <a:avLst/>
              <a:gdLst>
                <a:gd name="T0" fmla="*/ 0 w 1006"/>
                <a:gd name="T1" fmla="*/ 0 h 1251"/>
                <a:gd name="T2" fmla="*/ 0 w 1006"/>
                <a:gd name="T3" fmla="*/ 1251 h 1251"/>
                <a:gd name="T4" fmla="*/ 1006 w 1006"/>
                <a:gd name="T5" fmla="*/ 1154 h 1251"/>
                <a:gd name="T6" fmla="*/ 1006 w 1006"/>
                <a:gd name="T7" fmla="*/ 81 h 1251"/>
                <a:gd name="T8" fmla="*/ 0 w 1006"/>
                <a:gd name="T9" fmla="*/ 0 h 1251"/>
                <a:gd name="T10" fmla="*/ 0 w 1006"/>
                <a:gd name="T11" fmla="*/ 0 h 1251"/>
                <a:gd name="T12" fmla="*/ 1006 w 1006"/>
                <a:gd name="T13" fmla="*/ 1251 h 1251"/>
              </a:gdLst>
              <a:ahLst/>
              <a:cxnLst>
                <a:cxn ang="0">
                  <a:pos x="T0" y="T1"/>
                </a:cxn>
                <a:cxn ang="0">
                  <a:pos x="T2" y="T3"/>
                </a:cxn>
                <a:cxn ang="0">
                  <a:pos x="T4" y="T5"/>
                </a:cxn>
                <a:cxn ang="0">
                  <a:pos x="T6" y="T7"/>
                </a:cxn>
                <a:cxn ang="0">
                  <a:pos x="T8" y="T9"/>
                </a:cxn>
              </a:cxnLst>
              <a:rect l="T10" t="T11" r="T12" b="T13"/>
              <a:pathLst>
                <a:path w="1006" h="1251">
                  <a:moveTo>
                    <a:pt x="0" y="0"/>
                  </a:moveTo>
                  <a:lnTo>
                    <a:pt x="0" y="1251"/>
                  </a:lnTo>
                  <a:lnTo>
                    <a:pt x="1006" y="1154"/>
                  </a:lnTo>
                  <a:lnTo>
                    <a:pt x="1006" y="81"/>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9"/>
            <p:cNvSpPr>
              <a:spLocks/>
            </p:cNvSpPr>
            <p:nvPr/>
          </p:nvSpPr>
          <p:spPr bwMode="auto">
            <a:xfrm>
              <a:off x="578538" y="0"/>
              <a:ext cx="358573" cy="1312432"/>
            </a:xfrm>
            <a:custGeom>
              <a:avLst/>
              <a:gdLst>
                <a:gd name="T0" fmla="*/ 0 w 339"/>
                <a:gd name="T1" fmla="*/ 110 h 1251"/>
                <a:gd name="T2" fmla="*/ 0 w 339"/>
                <a:gd name="T3" fmla="*/ 1080 h 1251"/>
                <a:gd name="T4" fmla="*/ 339 w 339"/>
                <a:gd name="T5" fmla="*/ 1251 h 1251"/>
                <a:gd name="T6" fmla="*/ 339 w 339"/>
                <a:gd name="T7" fmla="*/ 0 h 1251"/>
                <a:gd name="T8" fmla="*/ 0 w 339"/>
                <a:gd name="T9" fmla="*/ 110 h 1251"/>
                <a:gd name="T10" fmla="*/ 0 w 339"/>
                <a:gd name="T11" fmla="*/ 0 h 1251"/>
                <a:gd name="T12" fmla="*/ 339 w 339"/>
                <a:gd name="T13" fmla="*/ 1251 h 1251"/>
              </a:gdLst>
              <a:ahLst/>
              <a:cxnLst>
                <a:cxn ang="0">
                  <a:pos x="T0" y="T1"/>
                </a:cxn>
                <a:cxn ang="0">
                  <a:pos x="T2" y="T3"/>
                </a:cxn>
                <a:cxn ang="0">
                  <a:pos x="T4" y="T5"/>
                </a:cxn>
                <a:cxn ang="0">
                  <a:pos x="T6" y="T7"/>
                </a:cxn>
                <a:cxn ang="0">
                  <a:pos x="T8" y="T9"/>
                </a:cxn>
              </a:cxnLst>
              <a:rect l="T10" t="T11" r="T12" b="T13"/>
              <a:pathLst>
                <a:path w="339" h="1251">
                  <a:moveTo>
                    <a:pt x="0" y="110"/>
                  </a:moveTo>
                  <a:lnTo>
                    <a:pt x="0" y="1080"/>
                  </a:lnTo>
                  <a:lnTo>
                    <a:pt x="339" y="1251"/>
                  </a:lnTo>
                  <a:lnTo>
                    <a:pt x="339" y="0"/>
                  </a:lnTo>
                  <a:lnTo>
                    <a:pt x="0" y="11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10"/>
            <p:cNvSpPr>
              <a:spLocks/>
            </p:cNvSpPr>
            <p:nvPr/>
          </p:nvSpPr>
          <p:spPr bwMode="auto">
            <a:xfrm>
              <a:off x="2255394" y="91286"/>
              <a:ext cx="1027507" cy="1120880"/>
            </a:xfrm>
            <a:custGeom>
              <a:avLst/>
              <a:gdLst>
                <a:gd name="T0" fmla="*/ 0 w 973"/>
                <a:gd name="T1" fmla="*/ 0 h 1069"/>
                <a:gd name="T2" fmla="*/ 0 w 973"/>
                <a:gd name="T3" fmla="*/ 1069 h 1069"/>
                <a:gd name="T4" fmla="*/ 973 w 973"/>
                <a:gd name="T5" fmla="*/ 1051 h 1069"/>
                <a:gd name="T6" fmla="*/ 973 w 973"/>
                <a:gd name="T7" fmla="*/ 36 h 1069"/>
                <a:gd name="T8" fmla="*/ 0 w 973"/>
                <a:gd name="T9" fmla="*/ 0 h 1069"/>
                <a:gd name="T10" fmla="*/ 0 w 973"/>
                <a:gd name="T11" fmla="*/ 0 h 1069"/>
                <a:gd name="T12" fmla="*/ 973 w 973"/>
                <a:gd name="T13" fmla="*/ 1069 h 1069"/>
              </a:gdLst>
              <a:ahLst/>
              <a:cxnLst>
                <a:cxn ang="0">
                  <a:pos x="T0" y="T1"/>
                </a:cxn>
                <a:cxn ang="0">
                  <a:pos x="T2" y="T3"/>
                </a:cxn>
                <a:cxn ang="0">
                  <a:pos x="T4" y="T5"/>
                </a:cxn>
                <a:cxn ang="0">
                  <a:pos x="T6" y="T7"/>
                </a:cxn>
                <a:cxn ang="0">
                  <a:pos x="T8" y="T9"/>
                </a:cxn>
              </a:cxnLst>
              <a:rect l="T10" t="T11" r="T12" b="T13"/>
              <a:pathLst>
                <a:path w="973" h="1069">
                  <a:moveTo>
                    <a:pt x="0" y="0"/>
                  </a:moveTo>
                  <a:lnTo>
                    <a:pt x="0" y="1069"/>
                  </a:lnTo>
                  <a:lnTo>
                    <a:pt x="973" y="1051"/>
                  </a:lnTo>
                  <a:lnTo>
                    <a:pt x="973" y="36"/>
                  </a:ln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11"/>
            <p:cNvSpPr>
              <a:spLocks/>
            </p:cNvSpPr>
            <p:nvPr/>
          </p:nvSpPr>
          <p:spPr bwMode="auto">
            <a:xfrm>
              <a:off x="2056523" y="77818"/>
              <a:ext cx="207912" cy="1120880"/>
            </a:xfrm>
            <a:custGeom>
              <a:avLst/>
              <a:gdLst>
                <a:gd name="T0" fmla="*/ 0 w 197"/>
                <a:gd name="T1" fmla="*/ 123 h 1069"/>
                <a:gd name="T2" fmla="*/ 0 w 197"/>
                <a:gd name="T3" fmla="*/ 947 h 1069"/>
                <a:gd name="T4" fmla="*/ 197 w 197"/>
                <a:gd name="T5" fmla="*/ 1069 h 1069"/>
                <a:gd name="T6" fmla="*/ 197 w 197"/>
                <a:gd name="T7" fmla="*/ 0 h 1069"/>
                <a:gd name="T8" fmla="*/ 0 w 197"/>
                <a:gd name="T9" fmla="*/ 123 h 1069"/>
                <a:gd name="T10" fmla="*/ 0 w 197"/>
                <a:gd name="T11" fmla="*/ 0 h 1069"/>
                <a:gd name="T12" fmla="*/ 197 w 197"/>
                <a:gd name="T13" fmla="*/ 1069 h 1069"/>
              </a:gdLst>
              <a:ahLst/>
              <a:cxnLst>
                <a:cxn ang="0">
                  <a:pos x="T0" y="T1"/>
                </a:cxn>
                <a:cxn ang="0">
                  <a:pos x="T2" y="T3"/>
                </a:cxn>
                <a:cxn ang="0">
                  <a:pos x="T4" y="T5"/>
                </a:cxn>
                <a:cxn ang="0">
                  <a:pos x="T6" y="T7"/>
                </a:cxn>
                <a:cxn ang="0">
                  <a:pos x="T8" y="T9"/>
                </a:cxn>
              </a:cxnLst>
              <a:rect l="T10" t="T11" r="T12" b="T13"/>
              <a:pathLst>
                <a:path w="197" h="1069">
                  <a:moveTo>
                    <a:pt x="0" y="123"/>
                  </a:moveTo>
                  <a:lnTo>
                    <a:pt x="0" y="947"/>
                  </a:lnTo>
                  <a:lnTo>
                    <a:pt x="197" y="1069"/>
                  </a:lnTo>
                  <a:lnTo>
                    <a:pt x="197" y="0"/>
                  </a:lnTo>
                  <a:lnTo>
                    <a:pt x="0" y="123"/>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2"/>
            <p:cNvSpPr>
              <a:spLocks/>
            </p:cNvSpPr>
            <p:nvPr/>
          </p:nvSpPr>
          <p:spPr bwMode="auto">
            <a:xfrm>
              <a:off x="3484788" y="128698"/>
              <a:ext cx="964230" cy="1019117"/>
            </a:xfrm>
            <a:custGeom>
              <a:avLst/>
              <a:gdLst>
                <a:gd name="T0" fmla="*/ 913 w 913"/>
                <a:gd name="T1" fmla="*/ 958 h 972"/>
                <a:gd name="T2" fmla="*/ 0 w 913"/>
                <a:gd name="T3" fmla="*/ 972 h 972"/>
                <a:gd name="T4" fmla="*/ 0 w 913"/>
                <a:gd name="T5" fmla="*/ 0 h 972"/>
                <a:gd name="T6" fmla="*/ 913 w 913"/>
                <a:gd name="T7" fmla="*/ 6 h 972"/>
                <a:gd name="T8" fmla="*/ 913 w 913"/>
                <a:gd name="T9" fmla="*/ 958 h 972"/>
                <a:gd name="T10" fmla="*/ 0 w 913"/>
                <a:gd name="T11" fmla="*/ 0 h 972"/>
                <a:gd name="T12" fmla="*/ 913 w 913"/>
                <a:gd name="T13" fmla="*/ 972 h 972"/>
              </a:gdLst>
              <a:ahLst/>
              <a:cxnLst>
                <a:cxn ang="0">
                  <a:pos x="T0" y="T1"/>
                </a:cxn>
                <a:cxn ang="0">
                  <a:pos x="T2" y="T3"/>
                </a:cxn>
                <a:cxn ang="0">
                  <a:pos x="T4" y="T5"/>
                </a:cxn>
                <a:cxn ang="0">
                  <a:pos x="T6" y="T7"/>
                </a:cxn>
                <a:cxn ang="0">
                  <a:pos x="T8" y="T9"/>
                </a:cxn>
              </a:cxnLst>
              <a:rect l="T10" t="T11" r="T12" b="T13"/>
              <a:pathLst>
                <a:path w="913" h="972">
                  <a:moveTo>
                    <a:pt x="913" y="958"/>
                  </a:moveTo>
                  <a:lnTo>
                    <a:pt x="0" y="972"/>
                  </a:lnTo>
                  <a:lnTo>
                    <a:pt x="0" y="0"/>
                  </a:lnTo>
                  <a:lnTo>
                    <a:pt x="913" y="6"/>
                  </a:lnTo>
                  <a:lnTo>
                    <a:pt x="913" y="958"/>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13"/>
            <p:cNvSpPr>
              <a:spLocks/>
            </p:cNvSpPr>
            <p:nvPr/>
          </p:nvSpPr>
          <p:spPr bwMode="auto">
            <a:xfrm>
              <a:off x="3412471" y="128698"/>
              <a:ext cx="72317" cy="1019117"/>
            </a:xfrm>
            <a:custGeom>
              <a:avLst/>
              <a:gdLst>
                <a:gd name="T0" fmla="*/ 0 w 69"/>
                <a:gd name="T1" fmla="*/ 87 h 972"/>
                <a:gd name="T2" fmla="*/ 0 w 69"/>
                <a:gd name="T3" fmla="*/ 906 h 972"/>
                <a:gd name="T4" fmla="*/ 69 w 69"/>
                <a:gd name="T5" fmla="*/ 972 h 972"/>
                <a:gd name="T6" fmla="*/ 69 w 69"/>
                <a:gd name="T7" fmla="*/ 0 h 972"/>
                <a:gd name="T8" fmla="*/ 0 w 69"/>
                <a:gd name="T9" fmla="*/ 87 h 972"/>
                <a:gd name="T10" fmla="*/ 0 w 69"/>
                <a:gd name="T11" fmla="*/ 0 h 972"/>
                <a:gd name="T12" fmla="*/ 69 w 69"/>
                <a:gd name="T13" fmla="*/ 972 h 972"/>
              </a:gdLst>
              <a:ahLst/>
              <a:cxnLst>
                <a:cxn ang="0">
                  <a:pos x="T0" y="T1"/>
                </a:cxn>
                <a:cxn ang="0">
                  <a:pos x="T2" y="T3"/>
                </a:cxn>
                <a:cxn ang="0">
                  <a:pos x="T4" y="T5"/>
                </a:cxn>
                <a:cxn ang="0">
                  <a:pos x="T6" y="T7"/>
                </a:cxn>
                <a:cxn ang="0">
                  <a:pos x="T8" y="T9"/>
                </a:cxn>
              </a:cxnLst>
              <a:rect l="T10" t="T11" r="T12" b="T13"/>
              <a:pathLst>
                <a:path w="69" h="972">
                  <a:moveTo>
                    <a:pt x="0" y="87"/>
                  </a:moveTo>
                  <a:lnTo>
                    <a:pt x="0" y="906"/>
                  </a:lnTo>
                  <a:lnTo>
                    <a:pt x="69" y="972"/>
                  </a:lnTo>
                  <a:lnTo>
                    <a:pt x="69" y="0"/>
                  </a:lnTo>
                  <a:lnTo>
                    <a:pt x="0" y="87"/>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14"/>
            <p:cNvSpPr>
              <a:spLocks noChangeArrowheads="1"/>
            </p:cNvSpPr>
            <p:nvPr/>
          </p:nvSpPr>
          <p:spPr bwMode="auto">
            <a:xfrm flipH="1">
              <a:off x="9946595" y="77817"/>
              <a:ext cx="1062160" cy="1239104"/>
            </a:xfrm>
            <a:custGeom>
              <a:avLst/>
              <a:gdLst>
                <a:gd name="T0" fmla="*/ 0 w 1006"/>
                <a:gd name="T1" fmla="*/ 0 h 1251"/>
                <a:gd name="T2" fmla="*/ 0 w 1006"/>
                <a:gd name="T3" fmla="*/ 1239104 h 1251"/>
                <a:gd name="T4" fmla="*/ 1062160 w 1006"/>
                <a:gd name="T5" fmla="*/ 1143026 h 1251"/>
                <a:gd name="T6" fmla="*/ 1062160 w 1006"/>
                <a:gd name="T7" fmla="*/ 80230 h 1251"/>
                <a:gd name="T8" fmla="*/ 0 w 1006"/>
                <a:gd name="T9" fmla="*/ 0 h 1251"/>
                <a:gd name="T10" fmla="*/ 0 60000 65536"/>
                <a:gd name="T11" fmla="*/ 0 60000 65536"/>
                <a:gd name="T12" fmla="*/ 0 60000 65536"/>
                <a:gd name="T13" fmla="*/ 0 60000 65536"/>
                <a:gd name="T14" fmla="*/ 0 60000 65536"/>
                <a:gd name="T15" fmla="*/ 0 w 1006"/>
                <a:gd name="T16" fmla="*/ 0 h 1251"/>
                <a:gd name="T17" fmla="*/ 1006 w 1006"/>
                <a:gd name="T18" fmla="*/ 1251 h 1251"/>
              </a:gdLst>
              <a:ahLst/>
              <a:cxnLst>
                <a:cxn ang="T10">
                  <a:pos x="T0" y="T1"/>
                </a:cxn>
                <a:cxn ang="T11">
                  <a:pos x="T2" y="T3"/>
                </a:cxn>
                <a:cxn ang="T12">
                  <a:pos x="T4" y="T5"/>
                </a:cxn>
                <a:cxn ang="T13">
                  <a:pos x="T6" y="T7"/>
                </a:cxn>
                <a:cxn ang="T14">
                  <a:pos x="T8" y="T9"/>
                </a:cxn>
              </a:cxnLst>
              <a:rect l="T15" t="T16" r="T17" b="T18"/>
              <a:pathLst>
                <a:path w="1006" h="1251">
                  <a:moveTo>
                    <a:pt x="0" y="0"/>
                  </a:moveTo>
                  <a:lnTo>
                    <a:pt x="0" y="1251"/>
                  </a:lnTo>
                  <a:lnTo>
                    <a:pt x="1006" y="1154"/>
                  </a:lnTo>
                  <a:lnTo>
                    <a:pt x="1006" y="81"/>
                  </a:lnTo>
                  <a:lnTo>
                    <a:pt x="0" y="0"/>
                  </a:lnTo>
                  <a:close/>
                </a:path>
              </a:pathLst>
            </a:custGeom>
            <a:solidFill>
              <a:srgbClr val="7E7E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a:solidFill>
                    <a:srgbClr val="000000"/>
                  </a:solidFill>
                  <a:latin typeface="隶书" pitchFamily="49" charset="-122"/>
                  <a:ea typeface="隶书" pitchFamily="49" charset="-122"/>
                </a:rPr>
                <a:t>`</a:t>
              </a:r>
              <a:endParaRPr lang="zh-CN" altLang="en-US">
                <a:solidFill>
                  <a:srgbClr val="000000"/>
                </a:solidFill>
                <a:latin typeface="隶书" pitchFamily="49" charset="-122"/>
                <a:ea typeface="隶书" pitchFamily="49" charset="-122"/>
              </a:endParaRPr>
            </a:p>
          </p:txBody>
        </p:sp>
        <p:sp>
          <p:nvSpPr>
            <p:cNvPr id="37" name="Freeform 15"/>
            <p:cNvSpPr>
              <a:spLocks/>
            </p:cNvSpPr>
            <p:nvPr/>
          </p:nvSpPr>
          <p:spPr bwMode="auto">
            <a:xfrm flipH="1">
              <a:off x="11008756" y="77817"/>
              <a:ext cx="358572" cy="1239104"/>
            </a:xfrm>
            <a:custGeom>
              <a:avLst/>
              <a:gdLst>
                <a:gd name="T0" fmla="*/ 0 w 339"/>
                <a:gd name="T1" fmla="*/ 110 h 1251"/>
                <a:gd name="T2" fmla="*/ 0 w 339"/>
                <a:gd name="T3" fmla="*/ 1080 h 1251"/>
                <a:gd name="T4" fmla="*/ 339 w 339"/>
                <a:gd name="T5" fmla="*/ 1251 h 1251"/>
                <a:gd name="T6" fmla="*/ 339 w 339"/>
                <a:gd name="T7" fmla="*/ 0 h 1251"/>
                <a:gd name="T8" fmla="*/ 0 w 339"/>
                <a:gd name="T9" fmla="*/ 110 h 1251"/>
                <a:gd name="T10" fmla="*/ 0 w 339"/>
                <a:gd name="T11" fmla="*/ 0 h 1251"/>
                <a:gd name="T12" fmla="*/ 339 w 339"/>
                <a:gd name="T13" fmla="*/ 1251 h 1251"/>
              </a:gdLst>
              <a:ahLst/>
              <a:cxnLst>
                <a:cxn ang="0">
                  <a:pos x="T0" y="T1"/>
                </a:cxn>
                <a:cxn ang="0">
                  <a:pos x="T2" y="T3"/>
                </a:cxn>
                <a:cxn ang="0">
                  <a:pos x="T4" y="T5"/>
                </a:cxn>
                <a:cxn ang="0">
                  <a:pos x="T6" y="T7"/>
                </a:cxn>
                <a:cxn ang="0">
                  <a:pos x="T8" y="T9"/>
                </a:cxn>
              </a:cxnLst>
              <a:rect l="T10" t="T11" r="T12" b="T13"/>
              <a:pathLst>
                <a:path w="339" h="1251">
                  <a:moveTo>
                    <a:pt x="0" y="110"/>
                  </a:moveTo>
                  <a:lnTo>
                    <a:pt x="0" y="1080"/>
                  </a:lnTo>
                  <a:lnTo>
                    <a:pt x="339" y="1251"/>
                  </a:lnTo>
                  <a:lnTo>
                    <a:pt x="339" y="0"/>
                  </a:lnTo>
                  <a:lnTo>
                    <a:pt x="0" y="11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6"/>
            <p:cNvSpPr>
              <a:spLocks/>
            </p:cNvSpPr>
            <p:nvPr/>
          </p:nvSpPr>
          <p:spPr bwMode="auto">
            <a:xfrm flipH="1">
              <a:off x="5740182" y="128698"/>
              <a:ext cx="1012442" cy="1069998"/>
            </a:xfrm>
            <a:custGeom>
              <a:avLst/>
              <a:gdLst>
                <a:gd name="T0" fmla="*/ 0 w 973"/>
                <a:gd name="T1" fmla="*/ 0 h 1069"/>
                <a:gd name="T2" fmla="*/ 0 w 973"/>
                <a:gd name="T3" fmla="*/ 1069 h 1069"/>
                <a:gd name="T4" fmla="*/ 973 w 973"/>
                <a:gd name="T5" fmla="*/ 1051 h 1069"/>
                <a:gd name="T6" fmla="*/ 973 w 973"/>
                <a:gd name="T7" fmla="*/ 36 h 1069"/>
                <a:gd name="T8" fmla="*/ 0 w 973"/>
                <a:gd name="T9" fmla="*/ 0 h 1069"/>
                <a:gd name="T10" fmla="*/ 0 w 973"/>
                <a:gd name="T11" fmla="*/ 0 h 1069"/>
                <a:gd name="T12" fmla="*/ 973 w 973"/>
                <a:gd name="T13" fmla="*/ 1069 h 1069"/>
              </a:gdLst>
              <a:ahLst/>
              <a:cxnLst>
                <a:cxn ang="0">
                  <a:pos x="T0" y="T1"/>
                </a:cxn>
                <a:cxn ang="0">
                  <a:pos x="T2" y="T3"/>
                </a:cxn>
                <a:cxn ang="0">
                  <a:pos x="T4" y="T5"/>
                </a:cxn>
                <a:cxn ang="0">
                  <a:pos x="T6" y="T7"/>
                </a:cxn>
                <a:cxn ang="0">
                  <a:pos x="T8" y="T9"/>
                </a:cxn>
              </a:cxnLst>
              <a:rect l="T10" t="T11" r="T12" b="T13"/>
              <a:pathLst>
                <a:path w="973" h="1069">
                  <a:moveTo>
                    <a:pt x="0" y="0"/>
                  </a:moveTo>
                  <a:lnTo>
                    <a:pt x="0" y="1069"/>
                  </a:lnTo>
                  <a:lnTo>
                    <a:pt x="973" y="1051"/>
                  </a:lnTo>
                  <a:lnTo>
                    <a:pt x="973" y="36"/>
                  </a:lnTo>
                  <a:lnTo>
                    <a:pt x="0" y="0"/>
                  </a:lnTo>
                  <a:close/>
                </a:path>
              </a:pathLst>
            </a:custGeom>
            <a:solidFill>
              <a:srgbClr val="C6C9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17"/>
            <p:cNvSpPr>
              <a:spLocks/>
            </p:cNvSpPr>
            <p:nvPr/>
          </p:nvSpPr>
          <p:spPr bwMode="auto">
            <a:xfrm flipH="1">
              <a:off x="6755671" y="128698"/>
              <a:ext cx="204865" cy="1069998"/>
            </a:xfrm>
            <a:custGeom>
              <a:avLst/>
              <a:gdLst>
                <a:gd name="T0" fmla="*/ 0 w 197"/>
                <a:gd name="T1" fmla="*/ 123 h 1069"/>
                <a:gd name="T2" fmla="*/ 0 w 197"/>
                <a:gd name="T3" fmla="*/ 947 h 1069"/>
                <a:gd name="T4" fmla="*/ 197 w 197"/>
                <a:gd name="T5" fmla="*/ 1069 h 1069"/>
                <a:gd name="T6" fmla="*/ 197 w 197"/>
                <a:gd name="T7" fmla="*/ 0 h 1069"/>
                <a:gd name="T8" fmla="*/ 0 w 197"/>
                <a:gd name="T9" fmla="*/ 123 h 1069"/>
                <a:gd name="T10" fmla="*/ 0 w 197"/>
                <a:gd name="T11" fmla="*/ 0 h 1069"/>
                <a:gd name="T12" fmla="*/ 197 w 197"/>
                <a:gd name="T13" fmla="*/ 1069 h 1069"/>
              </a:gdLst>
              <a:ahLst/>
              <a:cxnLst>
                <a:cxn ang="0">
                  <a:pos x="T0" y="T1"/>
                </a:cxn>
                <a:cxn ang="0">
                  <a:pos x="T2" y="T3"/>
                </a:cxn>
                <a:cxn ang="0">
                  <a:pos x="T4" y="T5"/>
                </a:cxn>
                <a:cxn ang="0">
                  <a:pos x="T6" y="T7"/>
                </a:cxn>
                <a:cxn ang="0">
                  <a:pos x="T8" y="T9"/>
                </a:cxn>
              </a:cxnLst>
              <a:rect l="T10" t="T11" r="T12" b="T13"/>
              <a:pathLst>
                <a:path w="197" h="1069">
                  <a:moveTo>
                    <a:pt x="0" y="123"/>
                  </a:moveTo>
                  <a:lnTo>
                    <a:pt x="0" y="947"/>
                  </a:lnTo>
                  <a:lnTo>
                    <a:pt x="197" y="1069"/>
                  </a:lnTo>
                  <a:lnTo>
                    <a:pt x="197" y="0"/>
                  </a:lnTo>
                  <a:lnTo>
                    <a:pt x="0" y="123"/>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18"/>
            <p:cNvSpPr>
              <a:spLocks/>
            </p:cNvSpPr>
            <p:nvPr/>
          </p:nvSpPr>
          <p:spPr bwMode="auto">
            <a:xfrm flipH="1">
              <a:off x="4568040" y="128698"/>
              <a:ext cx="964230" cy="1019117"/>
            </a:xfrm>
            <a:custGeom>
              <a:avLst/>
              <a:gdLst>
                <a:gd name="T0" fmla="*/ 913 w 913"/>
                <a:gd name="T1" fmla="*/ 958 h 972"/>
                <a:gd name="T2" fmla="*/ 0 w 913"/>
                <a:gd name="T3" fmla="*/ 972 h 972"/>
                <a:gd name="T4" fmla="*/ 0 w 913"/>
                <a:gd name="T5" fmla="*/ 0 h 972"/>
                <a:gd name="T6" fmla="*/ 913 w 913"/>
                <a:gd name="T7" fmla="*/ 6 h 972"/>
                <a:gd name="T8" fmla="*/ 913 w 913"/>
                <a:gd name="T9" fmla="*/ 958 h 972"/>
                <a:gd name="T10" fmla="*/ 0 w 913"/>
                <a:gd name="T11" fmla="*/ 0 h 972"/>
                <a:gd name="T12" fmla="*/ 913 w 913"/>
                <a:gd name="T13" fmla="*/ 972 h 972"/>
              </a:gdLst>
              <a:ahLst/>
              <a:cxnLst>
                <a:cxn ang="0">
                  <a:pos x="T0" y="T1"/>
                </a:cxn>
                <a:cxn ang="0">
                  <a:pos x="T2" y="T3"/>
                </a:cxn>
                <a:cxn ang="0">
                  <a:pos x="T4" y="T5"/>
                </a:cxn>
                <a:cxn ang="0">
                  <a:pos x="T6" y="T7"/>
                </a:cxn>
                <a:cxn ang="0">
                  <a:pos x="T8" y="T9"/>
                </a:cxn>
              </a:cxnLst>
              <a:rect l="T10" t="T11" r="T12" b="T13"/>
              <a:pathLst>
                <a:path w="913" h="972">
                  <a:moveTo>
                    <a:pt x="913" y="958"/>
                  </a:moveTo>
                  <a:lnTo>
                    <a:pt x="0" y="972"/>
                  </a:lnTo>
                  <a:lnTo>
                    <a:pt x="0" y="0"/>
                  </a:lnTo>
                  <a:lnTo>
                    <a:pt x="913" y="6"/>
                  </a:lnTo>
                  <a:lnTo>
                    <a:pt x="913" y="958"/>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9"/>
            <p:cNvSpPr>
              <a:spLocks/>
            </p:cNvSpPr>
            <p:nvPr/>
          </p:nvSpPr>
          <p:spPr bwMode="auto">
            <a:xfrm flipH="1">
              <a:off x="5532270" y="128698"/>
              <a:ext cx="72317" cy="1019117"/>
            </a:xfrm>
            <a:custGeom>
              <a:avLst/>
              <a:gdLst>
                <a:gd name="T0" fmla="*/ 0 w 69"/>
                <a:gd name="T1" fmla="*/ 87 h 972"/>
                <a:gd name="T2" fmla="*/ 0 w 69"/>
                <a:gd name="T3" fmla="*/ 906 h 972"/>
                <a:gd name="T4" fmla="*/ 69 w 69"/>
                <a:gd name="T5" fmla="*/ 972 h 972"/>
                <a:gd name="T6" fmla="*/ 69 w 69"/>
                <a:gd name="T7" fmla="*/ 0 h 972"/>
                <a:gd name="T8" fmla="*/ 0 w 69"/>
                <a:gd name="T9" fmla="*/ 87 h 972"/>
                <a:gd name="T10" fmla="*/ 0 w 69"/>
                <a:gd name="T11" fmla="*/ 0 h 972"/>
                <a:gd name="T12" fmla="*/ 69 w 69"/>
                <a:gd name="T13" fmla="*/ 972 h 972"/>
              </a:gdLst>
              <a:ahLst/>
              <a:cxnLst>
                <a:cxn ang="0">
                  <a:pos x="T0" y="T1"/>
                </a:cxn>
                <a:cxn ang="0">
                  <a:pos x="T2" y="T3"/>
                </a:cxn>
                <a:cxn ang="0">
                  <a:pos x="T4" y="T5"/>
                </a:cxn>
                <a:cxn ang="0">
                  <a:pos x="T6" y="T7"/>
                </a:cxn>
                <a:cxn ang="0">
                  <a:pos x="T8" y="T9"/>
                </a:cxn>
              </a:cxnLst>
              <a:rect l="T10" t="T11" r="T12" b="T13"/>
              <a:pathLst>
                <a:path w="69" h="972">
                  <a:moveTo>
                    <a:pt x="0" y="87"/>
                  </a:moveTo>
                  <a:lnTo>
                    <a:pt x="0" y="906"/>
                  </a:lnTo>
                  <a:lnTo>
                    <a:pt x="69" y="972"/>
                  </a:lnTo>
                  <a:lnTo>
                    <a:pt x="69" y="0"/>
                  </a:lnTo>
                  <a:lnTo>
                    <a:pt x="0" y="87"/>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32"/>
            <p:cNvSpPr>
              <a:spLocks/>
            </p:cNvSpPr>
            <p:nvPr/>
          </p:nvSpPr>
          <p:spPr bwMode="auto">
            <a:xfrm>
              <a:off x="2187597" y="1257062"/>
              <a:ext cx="22600" cy="1496"/>
            </a:xfrm>
            <a:custGeom>
              <a:avLst/>
              <a:gdLst>
                <a:gd name="T0" fmla="*/ 12 w 12"/>
                <a:gd name="T1" fmla="*/ 0 h 1587"/>
                <a:gd name="T2" fmla="*/ 0 w 12"/>
                <a:gd name="T3" fmla="*/ 0 h 1587"/>
                <a:gd name="T4" fmla="*/ 12 w 12"/>
                <a:gd name="T5" fmla="*/ 0 h 1587"/>
                <a:gd name="T6" fmla="*/ 0 w 12"/>
                <a:gd name="T7" fmla="*/ 0 h 1587"/>
                <a:gd name="T8" fmla="*/ 12 w 12"/>
                <a:gd name="T9" fmla="*/ 1587 h 1587"/>
              </a:gdLst>
              <a:ahLst/>
              <a:cxnLst>
                <a:cxn ang="0">
                  <a:pos x="T0" y="T1"/>
                </a:cxn>
                <a:cxn ang="0">
                  <a:pos x="T2" y="T3"/>
                </a:cxn>
                <a:cxn ang="0">
                  <a:pos x="T4" y="T5"/>
                </a:cxn>
              </a:cxnLst>
              <a:rect l="T6" t="T7" r="T8" b="T9"/>
              <a:pathLst>
                <a:path w="12" h="1587">
                  <a:moveTo>
                    <a:pt x="12" y="0"/>
                  </a:moveTo>
                  <a:lnTo>
                    <a:pt x="0" y="0"/>
                  </a:lnTo>
                  <a:lnTo>
                    <a:pt x="12" y="0"/>
                  </a:lnTo>
                  <a:close/>
                </a:path>
              </a:pathLst>
            </a:custGeom>
            <a:solidFill>
              <a:srgbClr val="0875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WordArt 33"/>
            <p:cNvSpPr>
              <a:spLocks noChangeArrowheads="1" noChangeShapeType="1" noTextEdit="1"/>
            </p:cNvSpPr>
            <p:nvPr/>
          </p:nvSpPr>
          <p:spPr bwMode="auto">
            <a:xfrm>
              <a:off x="1190221" y="209472"/>
              <a:ext cx="448970" cy="9072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100" dirty="0">
                  <a:solidFill>
                    <a:srgbClr val="FFFFFF"/>
                  </a:solidFill>
                  <a:latin typeface="Impact"/>
                </a:rPr>
                <a:t>1</a:t>
              </a:r>
              <a:endParaRPr lang="zh-CN" altLang="en-US" sz="4100" dirty="0">
                <a:solidFill>
                  <a:srgbClr val="FFFFFF"/>
                </a:solidFill>
                <a:latin typeface="Impact"/>
              </a:endParaRPr>
            </a:p>
          </p:txBody>
        </p:sp>
        <p:sp>
          <p:nvSpPr>
            <p:cNvPr id="44" name="WordArt 34"/>
            <p:cNvSpPr>
              <a:spLocks noChangeArrowheads="1" noChangeShapeType="1" noTextEdit="1"/>
            </p:cNvSpPr>
            <p:nvPr/>
          </p:nvSpPr>
          <p:spPr bwMode="auto">
            <a:xfrm>
              <a:off x="2468169" y="169875"/>
              <a:ext cx="567660" cy="90728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100" dirty="0">
                  <a:solidFill>
                    <a:srgbClr val="FFFFFF"/>
                  </a:solidFill>
                  <a:latin typeface="Impact"/>
                </a:rPr>
                <a:t>2</a:t>
              </a:r>
              <a:endParaRPr lang="zh-CN" altLang="en-US" sz="4100" dirty="0">
                <a:solidFill>
                  <a:srgbClr val="FFFFFF"/>
                </a:solidFill>
                <a:latin typeface="Impact"/>
              </a:endParaRPr>
            </a:p>
          </p:txBody>
        </p:sp>
        <p:sp>
          <p:nvSpPr>
            <p:cNvPr id="45" name="WordArt 35"/>
            <p:cNvSpPr>
              <a:spLocks noChangeArrowheads="1" noChangeShapeType="1" noTextEdit="1"/>
            </p:cNvSpPr>
            <p:nvPr/>
          </p:nvSpPr>
          <p:spPr bwMode="auto">
            <a:xfrm>
              <a:off x="3633820" y="184615"/>
              <a:ext cx="567660" cy="90728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100" dirty="0">
                  <a:solidFill>
                    <a:srgbClr val="FFFFFF"/>
                  </a:solidFill>
                  <a:latin typeface="Impact"/>
                </a:rPr>
                <a:t>3</a:t>
              </a:r>
              <a:endParaRPr lang="zh-CN" altLang="en-US" sz="4100" dirty="0">
                <a:solidFill>
                  <a:srgbClr val="FFFFFF"/>
                </a:solidFill>
                <a:latin typeface="Impact"/>
              </a:endParaRPr>
            </a:p>
          </p:txBody>
        </p:sp>
        <p:sp>
          <p:nvSpPr>
            <p:cNvPr id="46" name="WordArt 36"/>
            <p:cNvSpPr>
              <a:spLocks noChangeArrowheads="1" noChangeShapeType="1" noTextEdit="1"/>
            </p:cNvSpPr>
            <p:nvPr/>
          </p:nvSpPr>
          <p:spPr bwMode="auto">
            <a:xfrm>
              <a:off x="4712439" y="184615"/>
              <a:ext cx="567660" cy="90728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100" dirty="0">
                  <a:solidFill>
                    <a:srgbClr val="FFFFFF"/>
                  </a:solidFill>
                  <a:latin typeface="Impact"/>
                </a:rPr>
                <a:t>4</a:t>
              </a:r>
              <a:endParaRPr lang="zh-CN" altLang="en-US" sz="4100" dirty="0">
                <a:solidFill>
                  <a:srgbClr val="FFFFFF"/>
                </a:solidFill>
                <a:latin typeface="Impact"/>
              </a:endParaRPr>
            </a:p>
          </p:txBody>
        </p:sp>
        <p:sp>
          <p:nvSpPr>
            <p:cNvPr id="47" name="WordArt 37"/>
            <p:cNvSpPr>
              <a:spLocks noChangeArrowheads="1" noChangeShapeType="1" noTextEdit="1"/>
            </p:cNvSpPr>
            <p:nvPr/>
          </p:nvSpPr>
          <p:spPr bwMode="auto">
            <a:xfrm>
              <a:off x="5963937" y="230063"/>
              <a:ext cx="521047" cy="86610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100">
                  <a:solidFill>
                    <a:srgbClr val="FFFFFF"/>
                  </a:solidFill>
                  <a:latin typeface="Impact"/>
                </a:rPr>
                <a:t>5</a:t>
              </a:r>
              <a:endParaRPr lang="zh-CN" altLang="en-US" sz="4100">
                <a:solidFill>
                  <a:srgbClr val="FFFFFF"/>
                </a:solidFill>
                <a:latin typeface="Impact"/>
              </a:endParaRPr>
            </a:p>
          </p:txBody>
        </p:sp>
        <p:sp>
          <p:nvSpPr>
            <p:cNvPr id="48" name="WordArt 38"/>
            <p:cNvSpPr>
              <a:spLocks noChangeArrowheads="1" noChangeShapeType="1" noTextEdit="1"/>
            </p:cNvSpPr>
            <p:nvPr/>
          </p:nvSpPr>
          <p:spPr bwMode="auto">
            <a:xfrm>
              <a:off x="10191738" y="238048"/>
              <a:ext cx="593464" cy="91864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100" dirty="0">
                  <a:solidFill>
                    <a:srgbClr val="FFFFFF"/>
                  </a:solidFill>
                  <a:latin typeface="Impact"/>
                </a:rPr>
                <a:t>8</a:t>
              </a:r>
              <a:endParaRPr lang="zh-CN" altLang="en-US" sz="4100" dirty="0">
                <a:solidFill>
                  <a:srgbClr val="FFFFFF"/>
                </a:solidFill>
                <a:latin typeface="Impact"/>
              </a:endParaRPr>
            </a:p>
          </p:txBody>
        </p:sp>
        <p:sp>
          <p:nvSpPr>
            <p:cNvPr id="49" name="Freeform 14"/>
            <p:cNvSpPr>
              <a:spLocks/>
            </p:cNvSpPr>
            <p:nvPr/>
          </p:nvSpPr>
          <p:spPr bwMode="auto">
            <a:xfrm flipH="1">
              <a:off x="8521102" y="77816"/>
              <a:ext cx="1062160" cy="1208201"/>
            </a:xfrm>
            <a:custGeom>
              <a:avLst/>
              <a:gdLst>
                <a:gd name="T0" fmla="*/ 0 w 1006"/>
                <a:gd name="T1" fmla="*/ 0 h 1251"/>
                <a:gd name="T2" fmla="*/ 0 w 1006"/>
                <a:gd name="T3" fmla="*/ 1251 h 1251"/>
                <a:gd name="T4" fmla="*/ 1006 w 1006"/>
                <a:gd name="T5" fmla="*/ 1154 h 1251"/>
                <a:gd name="T6" fmla="*/ 1006 w 1006"/>
                <a:gd name="T7" fmla="*/ 81 h 1251"/>
                <a:gd name="T8" fmla="*/ 0 w 1006"/>
                <a:gd name="T9" fmla="*/ 0 h 1251"/>
                <a:gd name="T10" fmla="*/ 0 w 1006"/>
                <a:gd name="T11" fmla="*/ 0 h 1251"/>
                <a:gd name="T12" fmla="*/ 1006 w 1006"/>
                <a:gd name="T13" fmla="*/ 1251 h 1251"/>
              </a:gdLst>
              <a:ahLst/>
              <a:cxnLst>
                <a:cxn ang="0">
                  <a:pos x="T0" y="T1"/>
                </a:cxn>
                <a:cxn ang="0">
                  <a:pos x="T2" y="T3"/>
                </a:cxn>
                <a:cxn ang="0">
                  <a:pos x="T4" y="T5"/>
                </a:cxn>
                <a:cxn ang="0">
                  <a:pos x="T6" y="T7"/>
                </a:cxn>
                <a:cxn ang="0">
                  <a:pos x="T8" y="T9"/>
                </a:cxn>
              </a:cxnLst>
              <a:rect l="T10" t="T11" r="T12" b="T13"/>
              <a:pathLst>
                <a:path w="1006" h="1251">
                  <a:moveTo>
                    <a:pt x="0" y="0"/>
                  </a:moveTo>
                  <a:lnTo>
                    <a:pt x="0" y="1251"/>
                  </a:lnTo>
                  <a:lnTo>
                    <a:pt x="1006" y="1154"/>
                  </a:lnTo>
                  <a:lnTo>
                    <a:pt x="1006" y="81"/>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5"/>
            <p:cNvSpPr>
              <a:spLocks/>
            </p:cNvSpPr>
            <p:nvPr/>
          </p:nvSpPr>
          <p:spPr bwMode="auto">
            <a:xfrm flipH="1">
              <a:off x="9583260" y="84890"/>
              <a:ext cx="306620" cy="1211935"/>
            </a:xfrm>
            <a:custGeom>
              <a:avLst/>
              <a:gdLst>
                <a:gd name="T0" fmla="*/ 0 w 339"/>
                <a:gd name="T1" fmla="*/ 110 h 1251"/>
                <a:gd name="T2" fmla="*/ 0 w 339"/>
                <a:gd name="T3" fmla="*/ 1080 h 1251"/>
                <a:gd name="T4" fmla="*/ 339 w 339"/>
                <a:gd name="T5" fmla="*/ 1251 h 1251"/>
                <a:gd name="T6" fmla="*/ 339 w 339"/>
                <a:gd name="T7" fmla="*/ 0 h 1251"/>
                <a:gd name="T8" fmla="*/ 0 w 339"/>
                <a:gd name="T9" fmla="*/ 110 h 1251"/>
                <a:gd name="T10" fmla="*/ 0 w 339"/>
                <a:gd name="T11" fmla="*/ 0 h 1251"/>
                <a:gd name="T12" fmla="*/ 339 w 339"/>
                <a:gd name="T13" fmla="*/ 1251 h 1251"/>
              </a:gdLst>
              <a:ahLst/>
              <a:cxnLst>
                <a:cxn ang="0">
                  <a:pos x="T0" y="T1"/>
                </a:cxn>
                <a:cxn ang="0">
                  <a:pos x="T2" y="T3"/>
                </a:cxn>
                <a:cxn ang="0">
                  <a:pos x="T4" y="T5"/>
                </a:cxn>
                <a:cxn ang="0">
                  <a:pos x="T6" y="T7"/>
                </a:cxn>
                <a:cxn ang="0">
                  <a:pos x="T8" y="T9"/>
                </a:cxn>
              </a:cxnLst>
              <a:rect l="T10" t="T11" r="T12" b="T13"/>
              <a:pathLst>
                <a:path w="339" h="1251">
                  <a:moveTo>
                    <a:pt x="0" y="110"/>
                  </a:moveTo>
                  <a:lnTo>
                    <a:pt x="0" y="1080"/>
                  </a:lnTo>
                  <a:lnTo>
                    <a:pt x="339" y="1251"/>
                  </a:lnTo>
                  <a:lnTo>
                    <a:pt x="339" y="0"/>
                  </a:lnTo>
                  <a:lnTo>
                    <a:pt x="0" y="11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WordArt 38"/>
            <p:cNvSpPr>
              <a:spLocks noChangeArrowheads="1" noChangeShapeType="1" noTextEdit="1"/>
            </p:cNvSpPr>
            <p:nvPr/>
          </p:nvSpPr>
          <p:spPr bwMode="auto">
            <a:xfrm>
              <a:off x="8738042" y="209466"/>
              <a:ext cx="593461" cy="9072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100" dirty="0">
                  <a:solidFill>
                    <a:srgbClr val="FFFFFF"/>
                  </a:solidFill>
                  <a:latin typeface="Impact"/>
                </a:rPr>
                <a:t>7</a:t>
              </a:r>
              <a:endParaRPr lang="zh-CN" altLang="en-US" sz="4100" dirty="0">
                <a:solidFill>
                  <a:srgbClr val="FFFFFF"/>
                </a:solidFill>
                <a:latin typeface="Impact"/>
              </a:endParaRPr>
            </a:p>
          </p:txBody>
        </p:sp>
        <p:sp>
          <p:nvSpPr>
            <p:cNvPr id="52" name="Freeform 16"/>
            <p:cNvSpPr>
              <a:spLocks/>
            </p:cNvSpPr>
            <p:nvPr/>
          </p:nvSpPr>
          <p:spPr bwMode="auto">
            <a:xfrm flipH="1">
              <a:off x="7130049" y="128695"/>
              <a:ext cx="1027507" cy="1077849"/>
            </a:xfrm>
            <a:custGeom>
              <a:avLst/>
              <a:gdLst>
                <a:gd name="T0" fmla="*/ 0 w 973"/>
                <a:gd name="T1" fmla="*/ 0 h 1069"/>
                <a:gd name="T2" fmla="*/ 0 w 973"/>
                <a:gd name="T3" fmla="*/ 1069 h 1069"/>
                <a:gd name="T4" fmla="*/ 973 w 973"/>
                <a:gd name="T5" fmla="*/ 1051 h 1069"/>
                <a:gd name="T6" fmla="*/ 973 w 973"/>
                <a:gd name="T7" fmla="*/ 36 h 1069"/>
                <a:gd name="T8" fmla="*/ 0 w 973"/>
                <a:gd name="T9" fmla="*/ 0 h 1069"/>
                <a:gd name="T10" fmla="*/ 0 w 973"/>
                <a:gd name="T11" fmla="*/ 0 h 1069"/>
                <a:gd name="T12" fmla="*/ 973 w 973"/>
                <a:gd name="T13" fmla="*/ 1069 h 1069"/>
              </a:gdLst>
              <a:ahLst/>
              <a:cxnLst>
                <a:cxn ang="0">
                  <a:pos x="T0" y="T1"/>
                </a:cxn>
                <a:cxn ang="0">
                  <a:pos x="T2" y="T3"/>
                </a:cxn>
                <a:cxn ang="0">
                  <a:pos x="T4" y="T5"/>
                </a:cxn>
                <a:cxn ang="0">
                  <a:pos x="T6" y="T7"/>
                </a:cxn>
                <a:cxn ang="0">
                  <a:pos x="T8" y="T9"/>
                </a:cxn>
              </a:cxnLst>
              <a:rect l="T10" t="T11" r="T12" b="T13"/>
              <a:pathLst>
                <a:path w="973" h="1069">
                  <a:moveTo>
                    <a:pt x="0" y="0"/>
                  </a:moveTo>
                  <a:lnTo>
                    <a:pt x="0" y="1069"/>
                  </a:lnTo>
                  <a:lnTo>
                    <a:pt x="973" y="1051"/>
                  </a:lnTo>
                  <a:lnTo>
                    <a:pt x="973" y="36"/>
                  </a:lnTo>
                  <a:lnTo>
                    <a:pt x="0"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7"/>
            <p:cNvSpPr>
              <a:spLocks/>
            </p:cNvSpPr>
            <p:nvPr/>
          </p:nvSpPr>
          <p:spPr bwMode="auto">
            <a:xfrm flipH="1">
              <a:off x="8152337" y="128695"/>
              <a:ext cx="207912" cy="1077849"/>
            </a:xfrm>
            <a:custGeom>
              <a:avLst/>
              <a:gdLst>
                <a:gd name="T0" fmla="*/ 0 w 197"/>
                <a:gd name="T1" fmla="*/ 123 h 1069"/>
                <a:gd name="T2" fmla="*/ 0 w 197"/>
                <a:gd name="T3" fmla="*/ 947 h 1069"/>
                <a:gd name="T4" fmla="*/ 197 w 197"/>
                <a:gd name="T5" fmla="*/ 1069 h 1069"/>
                <a:gd name="T6" fmla="*/ 197 w 197"/>
                <a:gd name="T7" fmla="*/ 0 h 1069"/>
                <a:gd name="T8" fmla="*/ 0 w 197"/>
                <a:gd name="T9" fmla="*/ 123 h 1069"/>
                <a:gd name="T10" fmla="*/ 0 w 197"/>
                <a:gd name="T11" fmla="*/ 0 h 1069"/>
                <a:gd name="T12" fmla="*/ 197 w 197"/>
                <a:gd name="T13" fmla="*/ 1069 h 1069"/>
              </a:gdLst>
              <a:ahLst/>
              <a:cxnLst>
                <a:cxn ang="0">
                  <a:pos x="T0" y="T1"/>
                </a:cxn>
                <a:cxn ang="0">
                  <a:pos x="T2" y="T3"/>
                </a:cxn>
                <a:cxn ang="0">
                  <a:pos x="T4" y="T5"/>
                </a:cxn>
                <a:cxn ang="0">
                  <a:pos x="T6" y="T7"/>
                </a:cxn>
                <a:cxn ang="0">
                  <a:pos x="T8" y="T9"/>
                </a:cxn>
              </a:cxnLst>
              <a:rect l="T10" t="T11" r="T12" b="T13"/>
              <a:pathLst>
                <a:path w="197" h="1069">
                  <a:moveTo>
                    <a:pt x="0" y="123"/>
                  </a:moveTo>
                  <a:lnTo>
                    <a:pt x="0" y="947"/>
                  </a:lnTo>
                  <a:lnTo>
                    <a:pt x="197" y="1069"/>
                  </a:lnTo>
                  <a:lnTo>
                    <a:pt x="197" y="0"/>
                  </a:lnTo>
                  <a:lnTo>
                    <a:pt x="0" y="123"/>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WordArt 37"/>
            <p:cNvSpPr>
              <a:spLocks noChangeArrowheads="1" noChangeShapeType="1" noTextEdit="1"/>
            </p:cNvSpPr>
            <p:nvPr/>
          </p:nvSpPr>
          <p:spPr bwMode="auto">
            <a:xfrm>
              <a:off x="7338927" y="210201"/>
              <a:ext cx="539127" cy="90655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100" dirty="0">
                  <a:solidFill>
                    <a:srgbClr val="FFFFFF"/>
                  </a:solidFill>
                  <a:latin typeface="Impact"/>
                </a:rPr>
                <a:t>6</a:t>
              </a:r>
              <a:endParaRPr lang="zh-CN" altLang="en-US" sz="4100" dirty="0">
                <a:solidFill>
                  <a:srgbClr val="FFFFFF"/>
                </a:solidFill>
                <a:latin typeface="Impact"/>
              </a:endParaRPr>
            </a:p>
          </p:txBody>
        </p:sp>
      </p:grpSp>
    </p:spTree>
    <p:extLst>
      <p:ext uri="{BB962C8B-B14F-4D97-AF65-F5344CB8AC3E}">
        <p14:creationId xmlns:p14="http://schemas.microsoft.com/office/powerpoint/2010/main" val="187970846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23"/>
                                        </p:tgtEl>
                                      </p:cBhvr>
                                    </p:animEffect>
                                    <p:animScale>
                                      <p:cBhvr>
                                        <p:cTn id="19" dur="250" autoRev="1" fill="hold"/>
                                        <p:tgtEl>
                                          <p:spTgt spid="23"/>
                                        </p:tgtEl>
                                      </p:cBhvr>
                                      <p:by x="105000" y="105000"/>
                                    </p:animScale>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00"/>
                                        <p:tgtEl>
                                          <p:spTgt spid="9"/>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500"/>
                                        <p:tgtEl>
                                          <p:spTgt spid="12"/>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down)">
                                      <p:cBhvr>
                                        <p:cTn id="71" dur="500"/>
                                        <p:tgtEl>
                                          <p:spTgt spid="22"/>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childTnLst>
                          </p:cTn>
                        </p:par>
                        <p:par>
                          <p:cTn id="76" fill="hold">
                            <p:stCondLst>
                              <p:cond delay="9000"/>
                            </p:stCondLst>
                            <p:childTnLst>
                              <p:par>
                                <p:cTn id="77" presetID="22" presetClass="entr" presetSubtype="1"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up)">
                                      <p:cBhvr>
                                        <p:cTn id="79" dur="500"/>
                                        <p:tgtEl>
                                          <p:spTgt spid="21"/>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left)">
                                      <p:cBhvr>
                                        <p:cTn id="8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8" grpId="0" animBg="1"/>
      <p:bldP spid="9" grpId="0" animBg="1"/>
      <p:bldP spid="10" grpId="0" animBg="1"/>
      <p:bldP spid="11" grpId="0" animBg="1"/>
      <p:bldP spid="12" grpId="0" animBg="1"/>
      <p:bldP spid="14" grpId="0"/>
      <p:bldP spid="15" grpId="0"/>
      <p:bldP spid="16" grpId="0"/>
      <p:bldP spid="17" grpId="0"/>
      <p:bldP spid="18" grpId="0"/>
      <p:bldP spid="19" grpId="0"/>
      <p:bldP spid="20" grpId="0"/>
      <p:bldP spid="21"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8000" b="-8000"/>
          </a:stretch>
        </a:blipFill>
        <a:effectLst/>
      </p:bgPr>
    </p:bg>
    <p:spTree>
      <p:nvGrpSpPr>
        <p:cNvPr id="1" name=""/>
        <p:cNvGrpSpPr/>
        <p:nvPr/>
      </p:nvGrpSpPr>
      <p:grpSpPr>
        <a:xfrm>
          <a:off x="0" y="0"/>
          <a:ext cx="0" cy="0"/>
          <a:chOff x="0" y="0"/>
          <a:chExt cx="0" cy="0"/>
        </a:xfrm>
      </p:grpSpPr>
      <p:sp>
        <p:nvSpPr>
          <p:cNvPr id="7" name="矩形 6"/>
          <p:cNvSpPr/>
          <p:nvPr/>
        </p:nvSpPr>
        <p:spPr>
          <a:xfrm>
            <a:off x="2290819" y="2292036"/>
            <a:ext cx="7986482" cy="1015663"/>
          </a:xfrm>
          <a:prstGeom prst="rect">
            <a:avLst/>
          </a:prstGeom>
          <a:noFill/>
          <a:ln>
            <a:noFill/>
          </a:ln>
          <a:effectLst>
            <a:glow rad="1905000">
              <a:srgbClr val="F14124">
                <a:alpha val="40000"/>
              </a:srgbClr>
            </a:glow>
            <a:softEdge rad="1270000"/>
          </a:effectLst>
        </p:spPr>
        <p:txBody>
          <a:bodyPr wrap="none">
            <a:spAutoFit/>
          </a:bodyPr>
          <a:lstStyle/>
          <a:p>
            <a:pPr algn="ctr"/>
            <a:r>
              <a:rPr lang="zh-CN" altLang="en-US" sz="6000" b="1" spc="300" dirty="0">
                <a:solidFill>
                  <a:schemeClr val="tx1">
                    <a:lumMod val="85000"/>
                    <a:lumOff val="15000"/>
                  </a:schemeClr>
                </a:solidFill>
                <a:latin typeface="微软雅黑" pitchFamily="34" charset="-122"/>
                <a:ea typeface="微软雅黑" pitchFamily="34" charset="-122"/>
              </a:rPr>
              <a:t>演讲完毕     谢谢观赏</a:t>
            </a:r>
          </a:p>
        </p:txBody>
      </p:sp>
      <p:sp>
        <p:nvSpPr>
          <p:cNvPr id="28" name="任意多边形 27"/>
          <p:cNvSpPr/>
          <p:nvPr/>
        </p:nvSpPr>
        <p:spPr>
          <a:xfrm flipH="1">
            <a:off x="3832205" y="5494994"/>
            <a:ext cx="4274149" cy="663387"/>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chemeClr val="accent2">
              <a:lumMod val="75000"/>
            </a:schemeClr>
          </a:solidFill>
          <a:ln>
            <a:noFill/>
          </a:ln>
          <a:effectLst>
            <a:glow rad="3429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7" name="TextBox 25"/>
          <p:cNvSpPr txBox="1"/>
          <p:nvPr/>
        </p:nvSpPr>
        <p:spPr>
          <a:xfrm>
            <a:off x="3976987" y="5660771"/>
            <a:ext cx="4047915" cy="369332"/>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dirty="0"/>
              <a:t>汇报人：</a:t>
            </a:r>
            <a:r>
              <a:rPr lang="en-US" altLang="zh-CN" dirty="0"/>
              <a:t>XXX</a:t>
            </a:r>
            <a:r>
              <a:rPr lang="zh-CN" altLang="en-US" dirty="0"/>
              <a:t>     部门：</a:t>
            </a:r>
            <a:r>
              <a:rPr lang="en-US" altLang="zh-CN" dirty="0"/>
              <a:t>XXX</a:t>
            </a:r>
            <a:endParaRPr lang="zh-CN" altLang="en-US" dirty="0"/>
          </a:p>
        </p:txBody>
      </p:sp>
      <p:pic>
        <p:nvPicPr>
          <p:cNvPr id="2" name="纯音乐--跳伞.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62916" y="-177297"/>
            <a:ext cx="609600" cy="609600"/>
          </a:xfrm>
          <a:prstGeom prst="rect">
            <a:avLst/>
          </a:prstGeom>
        </p:spPr>
      </p:pic>
      <p:sp>
        <p:nvSpPr>
          <p:cNvPr id="16" name="椭圆 15"/>
          <p:cNvSpPr/>
          <p:nvPr/>
        </p:nvSpPr>
        <p:spPr>
          <a:xfrm>
            <a:off x="2919267" y="-6306057"/>
            <a:ext cx="6396443" cy="6396443"/>
          </a:xfrm>
          <a:prstGeom prst="ellipse">
            <a:avLst/>
          </a:prstGeom>
          <a:gradFill flip="none" rotWithShape="1">
            <a:gsLst>
              <a:gs pos="80000">
                <a:schemeClr val="bg1">
                  <a:alpha val="50000"/>
                </a:schemeClr>
              </a:gs>
              <a:gs pos="0">
                <a:schemeClr val="bg1">
                  <a:alpha val="0"/>
                </a:schemeClr>
              </a:gs>
              <a:gs pos="55000">
                <a:srgbClr val="FFFFFF">
                  <a:alpha val="0"/>
                </a:srgb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           </a:t>
            </a:r>
            <a:endParaRPr lang="zh-CN" altLang="en-US" dirty="0"/>
          </a:p>
        </p:txBody>
      </p:sp>
      <p:grpSp>
        <p:nvGrpSpPr>
          <p:cNvPr id="186" name="Group 2"/>
          <p:cNvGrpSpPr>
            <a:grpSpLocks/>
          </p:cNvGrpSpPr>
          <p:nvPr/>
        </p:nvGrpSpPr>
        <p:grpSpPr bwMode="auto">
          <a:xfrm>
            <a:off x="2051164" y="-4560456"/>
            <a:ext cx="8101012" cy="7948613"/>
            <a:chOff x="-4060" y="-879"/>
            <a:chExt cx="2208" cy="2208"/>
          </a:xfrm>
        </p:grpSpPr>
        <p:grpSp>
          <p:nvGrpSpPr>
            <p:cNvPr id="187" name="Group 3"/>
            <p:cNvGrpSpPr>
              <a:grpSpLocks/>
            </p:cNvGrpSpPr>
            <p:nvPr/>
          </p:nvGrpSpPr>
          <p:grpSpPr bwMode="auto">
            <a:xfrm>
              <a:off x="-4060" y="-879"/>
              <a:ext cx="2208" cy="2208"/>
              <a:chOff x="-3924" y="-788"/>
              <a:chExt cx="2208" cy="2208"/>
            </a:xfrm>
          </p:grpSpPr>
          <p:grpSp>
            <p:nvGrpSpPr>
              <p:cNvPr id="203" name="Group 4"/>
              <p:cNvGrpSpPr>
                <a:grpSpLocks noChangeAspect="1"/>
              </p:cNvGrpSpPr>
              <p:nvPr/>
            </p:nvGrpSpPr>
            <p:grpSpPr bwMode="auto">
              <a:xfrm>
                <a:off x="-3924" y="-788"/>
                <a:ext cx="2208" cy="2202"/>
                <a:chOff x="168" y="696"/>
                <a:chExt cx="1429" cy="1429"/>
              </a:xfrm>
            </p:grpSpPr>
            <p:grpSp>
              <p:nvGrpSpPr>
                <p:cNvPr id="211" name="Group 5"/>
                <p:cNvGrpSpPr>
                  <a:grpSpLocks noChangeAspect="1"/>
                </p:cNvGrpSpPr>
                <p:nvPr/>
              </p:nvGrpSpPr>
              <p:grpSpPr bwMode="auto">
                <a:xfrm>
                  <a:off x="854" y="696"/>
                  <a:ext cx="56" cy="1429"/>
                  <a:chOff x="845" y="696"/>
                  <a:chExt cx="56" cy="1429"/>
                </a:xfrm>
              </p:grpSpPr>
              <p:sp>
                <p:nvSpPr>
                  <p:cNvPr id="215" name="AutoShape 6"/>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 name="AutoShape 7"/>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2" name="Group 8"/>
                <p:cNvGrpSpPr>
                  <a:grpSpLocks noChangeAspect="1"/>
                </p:cNvGrpSpPr>
                <p:nvPr/>
              </p:nvGrpSpPr>
              <p:grpSpPr bwMode="auto">
                <a:xfrm rot="5400000">
                  <a:off x="855" y="696"/>
                  <a:ext cx="56" cy="1429"/>
                  <a:chOff x="845" y="696"/>
                  <a:chExt cx="56" cy="1429"/>
                </a:xfrm>
              </p:grpSpPr>
              <p:sp>
                <p:nvSpPr>
                  <p:cNvPr id="213" name="AutoShape 9"/>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 name="AutoShape 10"/>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4" name="Group 11"/>
              <p:cNvGrpSpPr>
                <a:grpSpLocks noChangeAspect="1"/>
              </p:cNvGrpSpPr>
              <p:nvPr/>
            </p:nvGrpSpPr>
            <p:grpSpPr bwMode="auto">
              <a:xfrm rot="2700000">
                <a:off x="-3927" y="-785"/>
                <a:ext cx="2208" cy="2202"/>
                <a:chOff x="168" y="696"/>
                <a:chExt cx="1429" cy="1429"/>
              </a:xfrm>
            </p:grpSpPr>
            <p:grpSp>
              <p:nvGrpSpPr>
                <p:cNvPr id="205" name="Group 12"/>
                <p:cNvGrpSpPr>
                  <a:grpSpLocks noChangeAspect="1"/>
                </p:cNvGrpSpPr>
                <p:nvPr/>
              </p:nvGrpSpPr>
              <p:grpSpPr bwMode="auto">
                <a:xfrm>
                  <a:off x="854" y="696"/>
                  <a:ext cx="56" cy="1429"/>
                  <a:chOff x="845" y="696"/>
                  <a:chExt cx="56" cy="1429"/>
                </a:xfrm>
              </p:grpSpPr>
              <p:sp>
                <p:nvSpPr>
                  <p:cNvPr id="209" name="AutoShape 13"/>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AutoShape 14"/>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 name="Group 15"/>
                <p:cNvGrpSpPr>
                  <a:grpSpLocks noChangeAspect="1"/>
                </p:cNvGrpSpPr>
                <p:nvPr/>
              </p:nvGrpSpPr>
              <p:grpSpPr bwMode="auto">
                <a:xfrm rot="5400000">
                  <a:off x="855" y="696"/>
                  <a:ext cx="56" cy="1429"/>
                  <a:chOff x="845" y="696"/>
                  <a:chExt cx="56" cy="1429"/>
                </a:xfrm>
              </p:grpSpPr>
              <p:sp>
                <p:nvSpPr>
                  <p:cNvPr id="207" name="AutoShape 16"/>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 name="AutoShape 17"/>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88" name="Group 18"/>
            <p:cNvGrpSpPr>
              <a:grpSpLocks/>
            </p:cNvGrpSpPr>
            <p:nvPr/>
          </p:nvGrpSpPr>
          <p:grpSpPr bwMode="auto">
            <a:xfrm rot="1320000">
              <a:off x="-3742" y="-520"/>
              <a:ext cx="1546" cy="1546"/>
              <a:chOff x="-3924" y="-788"/>
              <a:chExt cx="2208" cy="2208"/>
            </a:xfrm>
          </p:grpSpPr>
          <p:grpSp>
            <p:nvGrpSpPr>
              <p:cNvPr id="189" name="Group 19"/>
              <p:cNvGrpSpPr>
                <a:grpSpLocks noChangeAspect="1"/>
              </p:cNvGrpSpPr>
              <p:nvPr/>
            </p:nvGrpSpPr>
            <p:grpSpPr bwMode="auto">
              <a:xfrm>
                <a:off x="-3924" y="-788"/>
                <a:ext cx="2208" cy="2202"/>
                <a:chOff x="168" y="696"/>
                <a:chExt cx="1429" cy="1429"/>
              </a:xfrm>
            </p:grpSpPr>
            <p:grpSp>
              <p:nvGrpSpPr>
                <p:cNvPr id="197" name="Group 20"/>
                <p:cNvGrpSpPr>
                  <a:grpSpLocks noChangeAspect="1"/>
                </p:cNvGrpSpPr>
                <p:nvPr/>
              </p:nvGrpSpPr>
              <p:grpSpPr bwMode="auto">
                <a:xfrm>
                  <a:off x="854" y="696"/>
                  <a:ext cx="56" cy="1429"/>
                  <a:chOff x="845" y="696"/>
                  <a:chExt cx="56" cy="1429"/>
                </a:xfrm>
              </p:grpSpPr>
              <p:sp>
                <p:nvSpPr>
                  <p:cNvPr id="201" name="AutoShape 21"/>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 name="AutoShape 22"/>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8" name="Group 23"/>
                <p:cNvGrpSpPr>
                  <a:grpSpLocks noChangeAspect="1"/>
                </p:cNvGrpSpPr>
                <p:nvPr/>
              </p:nvGrpSpPr>
              <p:grpSpPr bwMode="auto">
                <a:xfrm rot="5400000">
                  <a:off x="855" y="696"/>
                  <a:ext cx="56" cy="1429"/>
                  <a:chOff x="845" y="696"/>
                  <a:chExt cx="56" cy="1429"/>
                </a:xfrm>
              </p:grpSpPr>
              <p:sp>
                <p:nvSpPr>
                  <p:cNvPr id="199" name="AutoShape 24"/>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 name="AutoShape 25"/>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0" name="Group 26"/>
              <p:cNvGrpSpPr>
                <a:grpSpLocks noChangeAspect="1"/>
              </p:cNvGrpSpPr>
              <p:nvPr/>
            </p:nvGrpSpPr>
            <p:grpSpPr bwMode="auto">
              <a:xfrm rot="2700000">
                <a:off x="-3927" y="-785"/>
                <a:ext cx="2208" cy="2202"/>
                <a:chOff x="168" y="696"/>
                <a:chExt cx="1429" cy="1429"/>
              </a:xfrm>
            </p:grpSpPr>
            <p:grpSp>
              <p:nvGrpSpPr>
                <p:cNvPr id="191" name="Group 27"/>
                <p:cNvGrpSpPr>
                  <a:grpSpLocks noChangeAspect="1"/>
                </p:cNvGrpSpPr>
                <p:nvPr/>
              </p:nvGrpSpPr>
              <p:grpSpPr bwMode="auto">
                <a:xfrm>
                  <a:off x="854" y="696"/>
                  <a:ext cx="56" cy="1429"/>
                  <a:chOff x="845" y="696"/>
                  <a:chExt cx="56" cy="1429"/>
                </a:xfrm>
              </p:grpSpPr>
              <p:sp>
                <p:nvSpPr>
                  <p:cNvPr id="195" name="AutoShape 28"/>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AutoShape 29"/>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 name="Group 30"/>
                <p:cNvGrpSpPr>
                  <a:grpSpLocks noChangeAspect="1"/>
                </p:cNvGrpSpPr>
                <p:nvPr/>
              </p:nvGrpSpPr>
              <p:grpSpPr bwMode="auto">
                <a:xfrm rot="5400000">
                  <a:off x="855" y="696"/>
                  <a:ext cx="56" cy="1429"/>
                  <a:chOff x="845" y="696"/>
                  <a:chExt cx="56" cy="1429"/>
                </a:xfrm>
              </p:grpSpPr>
              <p:sp>
                <p:nvSpPr>
                  <p:cNvPr id="193" name="AutoShape 31"/>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AutoShape 32"/>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grpSp>
        <p:nvGrpSpPr>
          <p:cNvPr id="523" name="组合 522"/>
          <p:cNvGrpSpPr>
            <a:grpSpLocks/>
          </p:cNvGrpSpPr>
          <p:nvPr/>
        </p:nvGrpSpPr>
        <p:grpSpPr bwMode="auto">
          <a:xfrm>
            <a:off x="2208213" y="1111251"/>
            <a:ext cx="565150" cy="709613"/>
            <a:chOff x="4278403" y="1563638"/>
            <a:chExt cx="1055059" cy="1325305"/>
          </a:xfrm>
        </p:grpSpPr>
        <p:sp>
          <p:nvSpPr>
            <p:cNvPr id="524" name="椭圆 523"/>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5" name="椭圆 524"/>
            <p:cNvSpPr/>
            <p:nvPr/>
          </p:nvSpPr>
          <p:spPr>
            <a:xfrm>
              <a:off x="4752587" y="2174405"/>
              <a:ext cx="115581" cy="1156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26" name="组合 19"/>
            <p:cNvGrpSpPr>
              <a:grpSpLocks/>
            </p:cNvGrpSpPr>
            <p:nvPr/>
          </p:nvGrpSpPr>
          <p:grpSpPr bwMode="auto">
            <a:xfrm>
              <a:off x="4788024" y="1563638"/>
              <a:ext cx="45719" cy="1325305"/>
              <a:chOff x="8244408" y="2399358"/>
              <a:chExt cx="45719" cy="1325305"/>
            </a:xfrm>
          </p:grpSpPr>
          <p:sp>
            <p:nvSpPr>
              <p:cNvPr id="536" name="等腰三角形 535"/>
              <p:cNvSpPr/>
              <p:nvPr/>
            </p:nvSpPr>
            <p:spPr>
              <a:xfrm rot="10800000" flipH="1">
                <a:off x="8244535" y="3054599"/>
                <a:ext cx="44453" cy="6700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7" name="等腰三角形 536"/>
              <p:cNvSpPr/>
              <p:nvPr/>
            </p:nvSpPr>
            <p:spPr>
              <a:xfrm flipH="1">
                <a:off x="8244535" y="2399358"/>
                <a:ext cx="44453" cy="6700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27" name="组合 20"/>
            <p:cNvGrpSpPr>
              <a:grpSpLocks/>
            </p:cNvGrpSpPr>
            <p:nvPr/>
          </p:nvGrpSpPr>
          <p:grpSpPr bwMode="auto">
            <a:xfrm>
              <a:off x="4327385" y="2209350"/>
              <a:ext cx="983562" cy="47057"/>
              <a:chOff x="7718586" y="2031690"/>
              <a:chExt cx="983562" cy="47057"/>
            </a:xfrm>
          </p:grpSpPr>
          <p:sp>
            <p:nvSpPr>
              <p:cNvPr id="534" name="等腰三角形 533"/>
              <p:cNvSpPr/>
              <p:nvPr/>
            </p:nvSpPr>
            <p:spPr>
              <a:xfrm rot="5400000" flipH="1">
                <a:off x="8432733" y="1811541"/>
                <a:ext cx="47438" cy="48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5" name="等腰三角形 534"/>
              <p:cNvSpPr/>
              <p:nvPr/>
            </p:nvSpPr>
            <p:spPr>
              <a:xfrm rot="16200000">
                <a:off x="7942249" y="1810058"/>
                <a:ext cx="47438"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28" name="组合 21"/>
            <p:cNvGrpSpPr>
              <a:grpSpLocks/>
            </p:cNvGrpSpPr>
            <p:nvPr/>
          </p:nvGrpSpPr>
          <p:grpSpPr bwMode="auto">
            <a:xfrm>
              <a:off x="4716016" y="1972280"/>
              <a:ext cx="194050" cy="571845"/>
              <a:chOff x="4556500" y="1700150"/>
              <a:chExt cx="272261" cy="802323"/>
            </a:xfrm>
          </p:grpSpPr>
          <p:sp>
            <p:nvSpPr>
              <p:cNvPr id="532" name="等腰三角形 531"/>
              <p:cNvSpPr/>
              <p:nvPr/>
            </p:nvSpPr>
            <p:spPr>
              <a:xfrm rot="12715935" flipH="1">
                <a:off x="4557912" y="2062777"/>
                <a:ext cx="45738" cy="440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3" name="等腰三角形 532"/>
              <p:cNvSpPr/>
              <p:nvPr/>
            </p:nvSpPr>
            <p:spPr>
              <a:xfrm rot="1955480">
                <a:off x="4782452" y="1700868"/>
                <a:ext cx="45738" cy="440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29" name="组合 22"/>
            <p:cNvGrpSpPr>
              <a:grpSpLocks/>
            </p:cNvGrpSpPr>
            <p:nvPr/>
          </p:nvGrpSpPr>
          <p:grpSpPr bwMode="auto">
            <a:xfrm>
              <a:off x="4502556" y="2120588"/>
              <a:ext cx="548115" cy="198227"/>
              <a:chOff x="4673723" y="2190313"/>
              <a:chExt cx="819251" cy="296284"/>
            </a:xfrm>
          </p:grpSpPr>
          <p:sp>
            <p:nvSpPr>
              <p:cNvPr id="530" name="等腰三角形 529"/>
              <p:cNvSpPr/>
              <p:nvPr/>
            </p:nvSpPr>
            <p:spPr>
              <a:xfrm rot="7386253" flipH="1">
                <a:off x="5253405" y="2246473"/>
                <a:ext cx="44315" cy="4385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1" name="等腰三角形 530"/>
              <p:cNvSpPr/>
              <p:nvPr/>
            </p:nvSpPr>
            <p:spPr>
              <a:xfrm rot="18163868" flipH="1">
                <a:off x="4872453" y="1993874"/>
                <a:ext cx="44315" cy="4385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sp>
        <p:nvSpPr>
          <p:cNvPr id="538" name="椭圆 537"/>
          <p:cNvSpPr/>
          <p:nvPr/>
        </p:nvSpPr>
        <p:spPr>
          <a:xfrm>
            <a:off x="6743980" y="578827"/>
            <a:ext cx="1055059" cy="1055059"/>
          </a:xfrm>
          <a:prstGeom prst="ellipse">
            <a:avLst/>
          </a:prstGeom>
          <a:solidFill>
            <a:schemeClr val="bg1"/>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39" name="组合 538"/>
          <p:cNvGrpSpPr>
            <a:grpSpLocks/>
          </p:cNvGrpSpPr>
          <p:nvPr/>
        </p:nvGrpSpPr>
        <p:grpSpPr bwMode="auto">
          <a:xfrm>
            <a:off x="7265141" y="449437"/>
            <a:ext cx="46038" cy="1325562"/>
            <a:chOff x="8244408" y="2399358"/>
            <a:chExt cx="45719" cy="1325305"/>
          </a:xfrm>
        </p:grpSpPr>
        <p:sp>
          <p:nvSpPr>
            <p:cNvPr id="540" name="等腰三角形 539"/>
            <p:cNvSpPr/>
            <p:nvPr/>
          </p:nvSpPr>
          <p:spPr>
            <a:xfrm rot="10800000" flipH="1">
              <a:off x="8244408" y="305486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1" name="等腰三角形 540"/>
            <p:cNvSpPr/>
            <p:nvPr/>
          </p:nvSpPr>
          <p:spPr>
            <a:xfrm flipH="1">
              <a:off x="8244408" y="239935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42" name="组合 541"/>
          <p:cNvGrpSpPr>
            <a:grpSpLocks/>
          </p:cNvGrpSpPr>
          <p:nvPr/>
        </p:nvGrpSpPr>
        <p:grpSpPr bwMode="auto">
          <a:xfrm>
            <a:off x="6819054" y="1057450"/>
            <a:ext cx="984250" cy="47625"/>
            <a:chOff x="7718586" y="2031690"/>
            <a:chExt cx="983562" cy="47057"/>
          </a:xfrm>
        </p:grpSpPr>
        <p:sp>
          <p:nvSpPr>
            <p:cNvPr id="543" name="等腰三角形 542"/>
            <p:cNvSpPr/>
            <p:nvPr/>
          </p:nvSpPr>
          <p:spPr>
            <a:xfrm rot="5400000" flipH="1">
              <a:off x="8433514" y="1808543"/>
              <a:ext cx="45489" cy="4917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4" name="等腰三角形 543"/>
            <p:cNvSpPr/>
            <p:nvPr/>
          </p:nvSpPr>
          <p:spPr>
            <a:xfrm rot="16200000">
              <a:off x="7941733" y="1810113"/>
              <a:ext cx="45488" cy="4917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45" name="组合 544"/>
          <p:cNvGrpSpPr>
            <a:grpSpLocks/>
          </p:cNvGrpSpPr>
          <p:nvPr/>
        </p:nvGrpSpPr>
        <p:grpSpPr bwMode="auto">
          <a:xfrm>
            <a:off x="7198468" y="817737"/>
            <a:ext cx="195263" cy="571500"/>
            <a:chOff x="4556500" y="1700150"/>
            <a:chExt cx="272261" cy="802323"/>
          </a:xfrm>
        </p:grpSpPr>
        <p:sp>
          <p:nvSpPr>
            <p:cNvPr id="546" name="等腰三角形 545"/>
            <p:cNvSpPr/>
            <p:nvPr/>
          </p:nvSpPr>
          <p:spPr>
            <a:xfrm rot="12715935" flipH="1">
              <a:off x="4556500" y="2063423"/>
              <a:ext cx="46484" cy="4390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7" name="等腰三角形 546"/>
            <p:cNvSpPr/>
            <p:nvPr/>
          </p:nvSpPr>
          <p:spPr>
            <a:xfrm rot="1955480">
              <a:off x="4782277" y="1700150"/>
              <a:ext cx="46484" cy="4390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48" name="组合 547"/>
          <p:cNvGrpSpPr>
            <a:grpSpLocks/>
          </p:cNvGrpSpPr>
          <p:nvPr/>
        </p:nvGrpSpPr>
        <p:grpSpPr bwMode="auto">
          <a:xfrm>
            <a:off x="6998443" y="981249"/>
            <a:ext cx="549275" cy="198438"/>
            <a:chOff x="4673723" y="2190313"/>
            <a:chExt cx="819251" cy="296284"/>
          </a:xfrm>
        </p:grpSpPr>
        <p:sp>
          <p:nvSpPr>
            <p:cNvPr id="549" name="等腰三角形 548"/>
            <p:cNvSpPr/>
            <p:nvPr/>
          </p:nvSpPr>
          <p:spPr>
            <a:xfrm rot="7386253" flipH="1">
              <a:off x="5250253" y="2243876"/>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0" name="等腰三角形 549"/>
            <p:cNvSpPr/>
            <p:nvPr/>
          </p:nvSpPr>
          <p:spPr>
            <a:xfrm rot="18163868" flipH="1">
              <a:off x="4871408" y="1992628"/>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51" name="椭圆 550"/>
          <p:cNvSpPr/>
          <p:nvPr/>
        </p:nvSpPr>
        <p:spPr>
          <a:xfrm>
            <a:off x="7248374" y="1033833"/>
            <a:ext cx="68990" cy="68990"/>
          </a:xfrm>
          <a:prstGeom prst="ellipse">
            <a:avLst/>
          </a:prstGeom>
          <a:solidFill>
            <a:schemeClr val="bg1"/>
          </a:solidFill>
          <a:ln>
            <a:solidFill>
              <a:schemeClr val="bg1"/>
            </a:solidFill>
          </a:ln>
          <a:effectLst>
            <a:glow rad="63500">
              <a:schemeClr val="tx2">
                <a:lumMod val="60000"/>
                <a:lumOff val="40000"/>
                <a:alpha val="47000"/>
              </a:schemeClr>
            </a:glow>
            <a:softEdge rad="38100"/>
          </a:effectLst>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2" name="椭圆 551"/>
          <p:cNvSpPr/>
          <p:nvPr/>
        </p:nvSpPr>
        <p:spPr>
          <a:xfrm>
            <a:off x="3863313" y="3712116"/>
            <a:ext cx="1882987" cy="1882987"/>
          </a:xfrm>
          <a:prstGeom prst="ellipse">
            <a:avLst/>
          </a:prstGeom>
          <a:solidFill>
            <a:schemeClr val="bg1"/>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3" name="组合 552"/>
          <p:cNvGrpSpPr>
            <a:grpSpLocks/>
          </p:cNvGrpSpPr>
          <p:nvPr/>
        </p:nvGrpSpPr>
        <p:grpSpPr bwMode="auto">
          <a:xfrm>
            <a:off x="2475706" y="687751"/>
            <a:ext cx="46037" cy="1835150"/>
            <a:chOff x="3491879" y="1059582"/>
            <a:chExt cx="45720" cy="1836204"/>
          </a:xfrm>
        </p:grpSpPr>
        <p:sp>
          <p:nvSpPr>
            <p:cNvPr id="554" name="等腰三角形 553"/>
            <p:cNvSpPr/>
            <p:nvPr/>
          </p:nvSpPr>
          <p:spPr>
            <a:xfrm>
              <a:off x="3491879" y="1059582"/>
              <a:ext cx="45720" cy="9721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5" name="等腰三角形 554"/>
            <p:cNvSpPr/>
            <p:nvPr/>
          </p:nvSpPr>
          <p:spPr>
            <a:xfrm rot="10800000">
              <a:off x="3491879" y="2031690"/>
              <a:ext cx="45720" cy="8640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56" name="组合 555"/>
          <p:cNvGrpSpPr>
            <a:grpSpLocks/>
          </p:cNvGrpSpPr>
          <p:nvPr/>
        </p:nvGrpSpPr>
        <p:grpSpPr bwMode="auto">
          <a:xfrm>
            <a:off x="7401866" y="936875"/>
            <a:ext cx="1639887" cy="50800"/>
            <a:chOff x="3416699" y="2183638"/>
            <a:chExt cx="1639796" cy="50039"/>
          </a:xfrm>
        </p:grpSpPr>
        <p:sp>
          <p:nvSpPr>
            <p:cNvPr id="557" name="等腰三角形 556"/>
            <p:cNvSpPr/>
            <p:nvPr/>
          </p:nvSpPr>
          <p:spPr>
            <a:xfrm rot="5400000" flipH="1">
              <a:off x="4622717" y="1799899"/>
              <a:ext cx="50039" cy="81751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8" name="等腰三角形 557"/>
            <p:cNvSpPr/>
            <p:nvPr/>
          </p:nvSpPr>
          <p:spPr>
            <a:xfrm rot="16200000" flipH="1">
              <a:off x="3802783" y="1797554"/>
              <a:ext cx="45347" cy="81751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59" name="椭圆 558"/>
          <p:cNvSpPr/>
          <p:nvPr/>
        </p:nvSpPr>
        <p:spPr>
          <a:xfrm>
            <a:off x="4677437" y="4513580"/>
            <a:ext cx="231257" cy="231257"/>
          </a:xfrm>
          <a:prstGeom prst="ellipse">
            <a:avLst/>
          </a:prstGeom>
          <a:solidFill>
            <a:schemeClr val="bg1"/>
          </a:solidFill>
          <a:ln>
            <a:solidFill>
              <a:schemeClr val="bg1"/>
            </a:solidFill>
          </a:ln>
          <a:effectLst>
            <a:glow rad="63500">
              <a:schemeClr val="accent3">
                <a:satMod val="175000"/>
                <a:alpha val="40000"/>
              </a:schemeClr>
            </a:glow>
          </a:effectLst>
          <a:scene3d>
            <a:camera prst="orthographicFront"/>
            <a:lightRig rig="threePt" dir="t"/>
          </a:scene3d>
          <a:sp3d prstMaterial="powder">
            <a:bevelT w="2476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60" name="组合 559"/>
          <p:cNvGrpSpPr>
            <a:grpSpLocks/>
          </p:cNvGrpSpPr>
          <p:nvPr/>
        </p:nvGrpSpPr>
        <p:grpSpPr bwMode="auto">
          <a:xfrm>
            <a:off x="4605438" y="4204156"/>
            <a:ext cx="398462" cy="823912"/>
            <a:chOff x="3327453" y="1573035"/>
            <a:chExt cx="398098" cy="823145"/>
          </a:xfrm>
        </p:grpSpPr>
        <p:sp>
          <p:nvSpPr>
            <p:cNvPr id="561" name="等腰三角形 560"/>
            <p:cNvSpPr/>
            <p:nvPr/>
          </p:nvSpPr>
          <p:spPr>
            <a:xfrm rot="2486217" flipH="1">
              <a:off x="3679556" y="1573035"/>
              <a:ext cx="45995" cy="439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2" name="等腰三角形 561"/>
            <p:cNvSpPr/>
            <p:nvPr/>
          </p:nvSpPr>
          <p:spPr>
            <a:xfrm rot="13327287" flipH="1">
              <a:off x="3327453" y="1956852"/>
              <a:ext cx="45995" cy="439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63" name="组合 562"/>
          <p:cNvGrpSpPr>
            <a:grpSpLocks/>
          </p:cNvGrpSpPr>
          <p:nvPr/>
        </p:nvGrpSpPr>
        <p:grpSpPr bwMode="auto">
          <a:xfrm>
            <a:off x="5067452" y="625695"/>
            <a:ext cx="566737" cy="711200"/>
            <a:chOff x="4278403" y="1563638"/>
            <a:chExt cx="1055059" cy="1325305"/>
          </a:xfrm>
        </p:grpSpPr>
        <p:sp>
          <p:nvSpPr>
            <p:cNvPr id="564" name="椭圆 563"/>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5" name="椭圆 564"/>
            <p:cNvSpPr/>
            <p:nvPr/>
          </p:nvSpPr>
          <p:spPr>
            <a:xfrm>
              <a:off x="4754213" y="2175999"/>
              <a:ext cx="115260" cy="1153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66" name="组合 71"/>
            <p:cNvGrpSpPr>
              <a:grpSpLocks/>
            </p:cNvGrpSpPr>
            <p:nvPr/>
          </p:nvGrpSpPr>
          <p:grpSpPr bwMode="auto">
            <a:xfrm>
              <a:off x="4788024" y="1563638"/>
              <a:ext cx="45719" cy="1325305"/>
              <a:chOff x="8244408" y="2399358"/>
              <a:chExt cx="45719" cy="1325305"/>
            </a:xfrm>
          </p:grpSpPr>
          <p:sp>
            <p:nvSpPr>
              <p:cNvPr id="576" name="等腰三角形 575"/>
              <p:cNvSpPr/>
              <p:nvPr/>
            </p:nvSpPr>
            <p:spPr>
              <a:xfrm rot="10800000" flipH="1">
                <a:off x="8243107" y="3056094"/>
                <a:ext cx="47287"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7" name="等腰三角形 576"/>
              <p:cNvSpPr/>
              <p:nvPr/>
            </p:nvSpPr>
            <p:spPr>
              <a:xfrm flipH="1">
                <a:off x="8243107" y="2399358"/>
                <a:ext cx="47287"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67" name="组合 72"/>
            <p:cNvGrpSpPr>
              <a:grpSpLocks/>
            </p:cNvGrpSpPr>
            <p:nvPr/>
          </p:nvGrpSpPr>
          <p:grpSpPr bwMode="auto">
            <a:xfrm>
              <a:off x="4327385" y="2209350"/>
              <a:ext cx="983562" cy="47057"/>
              <a:chOff x="7718586" y="2031690"/>
              <a:chExt cx="983562" cy="47057"/>
            </a:xfrm>
          </p:grpSpPr>
          <p:sp>
            <p:nvSpPr>
              <p:cNvPr id="574" name="等腰三角形 573"/>
              <p:cNvSpPr/>
              <p:nvPr/>
            </p:nvSpPr>
            <p:spPr>
              <a:xfrm rot="5400000" flipH="1">
                <a:off x="8432061" y="1809253"/>
                <a:ext cx="47333" cy="490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5" name="等腰三角形 574"/>
              <p:cNvSpPr/>
              <p:nvPr/>
            </p:nvSpPr>
            <p:spPr>
              <a:xfrm rot="16200000">
                <a:off x="7941473" y="1809253"/>
                <a:ext cx="47333" cy="490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68" name="组合 73"/>
            <p:cNvGrpSpPr>
              <a:grpSpLocks/>
            </p:cNvGrpSpPr>
            <p:nvPr/>
          </p:nvGrpSpPr>
          <p:grpSpPr bwMode="auto">
            <a:xfrm>
              <a:off x="4716016" y="1972280"/>
              <a:ext cx="194050" cy="571845"/>
              <a:chOff x="4556500" y="1700150"/>
              <a:chExt cx="272261" cy="802323"/>
            </a:xfrm>
          </p:grpSpPr>
          <p:sp>
            <p:nvSpPr>
              <p:cNvPr id="572" name="等腰三角形 571"/>
              <p:cNvSpPr/>
              <p:nvPr/>
            </p:nvSpPr>
            <p:spPr>
              <a:xfrm rot="12715935" flipH="1">
                <a:off x="4556189" y="2060687"/>
                <a:ext cx="45610"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 name="等腰三角形 572"/>
              <p:cNvSpPr/>
              <p:nvPr/>
            </p:nvSpPr>
            <p:spPr>
              <a:xfrm rot="1955480">
                <a:off x="4784245" y="1699588"/>
                <a:ext cx="45613"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69" name="组合 74"/>
            <p:cNvGrpSpPr>
              <a:grpSpLocks/>
            </p:cNvGrpSpPr>
            <p:nvPr/>
          </p:nvGrpSpPr>
          <p:grpSpPr bwMode="auto">
            <a:xfrm>
              <a:off x="4502556" y="2120588"/>
              <a:ext cx="548115" cy="198227"/>
              <a:chOff x="4673723" y="2190313"/>
              <a:chExt cx="819251" cy="296284"/>
            </a:xfrm>
          </p:grpSpPr>
          <p:sp>
            <p:nvSpPr>
              <p:cNvPr id="570" name="等腰三角形 569"/>
              <p:cNvSpPr/>
              <p:nvPr/>
            </p:nvSpPr>
            <p:spPr>
              <a:xfrm rot="7386253" flipH="1">
                <a:off x="5250833" y="2244610"/>
                <a:ext cx="44216" cy="4373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1" name="等腰三角形 570"/>
              <p:cNvSpPr/>
              <p:nvPr/>
            </p:nvSpPr>
            <p:spPr>
              <a:xfrm rot="18163868" flipH="1">
                <a:off x="4870947" y="1992579"/>
                <a:ext cx="44216" cy="4373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grpSp>
        <p:nvGrpSpPr>
          <p:cNvPr id="578" name="组合 577"/>
          <p:cNvGrpSpPr>
            <a:grpSpLocks/>
          </p:cNvGrpSpPr>
          <p:nvPr/>
        </p:nvGrpSpPr>
        <p:grpSpPr bwMode="auto">
          <a:xfrm>
            <a:off x="1743075" y="2316163"/>
            <a:ext cx="565150" cy="711200"/>
            <a:chOff x="4278403" y="1563638"/>
            <a:chExt cx="1055059" cy="1325305"/>
          </a:xfrm>
        </p:grpSpPr>
        <p:sp>
          <p:nvSpPr>
            <p:cNvPr id="579" name="椭圆 578"/>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0" name="椭圆 579"/>
            <p:cNvSpPr/>
            <p:nvPr/>
          </p:nvSpPr>
          <p:spPr>
            <a:xfrm>
              <a:off x="4752587" y="2175999"/>
              <a:ext cx="115583" cy="1153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81" name="组合 86"/>
            <p:cNvGrpSpPr>
              <a:grpSpLocks/>
            </p:cNvGrpSpPr>
            <p:nvPr/>
          </p:nvGrpSpPr>
          <p:grpSpPr bwMode="auto">
            <a:xfrm>
              <a:off x="4788024" y="1563638"/>
              <a:ext cx="45719" cy="1325305"/>
              <a:chOff x="8244408" y="2399358"/>
              <a:chExt cx="45719" cy="1325305"/>
            </a:xfrm>
          </p:grpSpPr>
          <p:sp>
            <p:nvSpPr>
              <p:cNvPr id="591" name="等腰三角形 590"/>
              <p:cNvSpPr/>
              <p:nvPr/>
            </p:nvSpPr>
            <p:spPr>
              <a:xfrm rot="10800000" flipH="1">
                <a:off x="8244535" y="3056094"/>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2" name="等腰三角形 591"/>
              <p:cNvSpPr/>
              <p:nvPr/>
            </p:nvSpPr>
            <p:spPr>
              <a:xfrm flipH="1">
                <a:off x="8244535" y="2399358"/>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82" name="组合 87"/>
            <p:cNvGrpSpPr>
              <a:grpSpLocks/>
            </p:cNvGrpSpPr>
            <p:nvPr/>
          </p:nvGrpSpPr>
          <p:grpSpPr bwMode="auto">
            <a:xfrm>
              <a:off x="4327385" y="2209350"/>
              <a:ext cx="983562" cy="47057"/>
              <a:chOff x="7718586" y="2031690"/>
              <a:chExt cx="983562" cy="47057"/>
            </a:xfrm>
          </p:grpSpPr>
          <p:sp>
            <p:nvSpPr>
              <p:cNvPr id="589" name="等腰三角形 588"/>
              <p:cNvSpPr/>
              <p:nvPr/>
            </p:nvSpPr>
            <p:spPr>
              <a:xfrm rot="5400000" flipH="1">
                <a:off x="8432787" y="1810046"/>
                <a:ext cx="47333" cy="489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0" name="等腰三角形 589"/>
              <p:cNvSpPr/>
              <p:nvPr/>
            </p:nvSpPr>
            <p:spPr>
              <a:xfrm rot="16200000">
                <a:off x="7942304" y="1808564"/>
                <a:ext cx="47333"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83" name="组合 88"/>
            <p:cNvGrpSpPr>
              <a:grpSpLocks/>
            </p:cNvGrpSpPr>
            <p:nvPr/>
          </p:nvGrpSpPr>
          <p:grpSpPr bwMode="auto">
            <a:xfrm>
              <a:off x="4716016" y="1972280"/>
              <a:ext cx="194050" cy="571845"/>
              <a:chOff x="4556500" y="1700150"/>
              <a:chExt cx="272261" cy="802323"/>
            </a:xfrm>
          </p:grpSpPr>
          <p:sp>
            <p:nvSpPr>
              <p:cNvPr id="587" name="等腰三角形 586"/>
              <p:cNvSpPr/>
              <p:nvPr/>
            </p:nvSpPr>
            <p:spPr>
              <a:xfrm rot="12715935" flipH="1">
                <a:off x="4557912" y="2060687"/>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8" name="等腰三角形 587"/>
              <p:cNvSpPr/>
              <p:nvPr/>
            </p:nvSpPr>
            <p:spPr>
              <a:xfrm rot="1955480">
                <a:off x="4782452" y="1699588"/>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84" name="组合 89"/>
            <p:cNvGrpSpPr>
              <a:grpSpLocks/>
            </p:cNvGrpSpPr>
            <p:nvPr/>
          </p:nvGrpSpPr>
          <p:grpSpPr bwMode="auto">
            <a:xfrm>
              <a:off x="4502556" y="2120588"/>
              <a:ext cx="548115" cy="198227"/>
              <a:chOff x="4673723" y="2190313"/>
              <a:chExt cx="819251" cy="296284"/>
            </a:xfrm>
          </p:grpSpPr>
          <p:sp>
            <p:nvSpPr>
              <p:cNvPr id="585" name="等腰三角形 584"/>
              <p:cNvSpPr/>
              <p:nvPr/>
            </p:nvSpPr>
            <p:spPr>
              <a:xfrm rot="7386253" flipH="1">
                <a:off x="5253457" y="2243994"/>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6" name="等腰三角形 585"/>
              <p:cNvSpPr/>
              <p:nvPr/>
            </p:nvSpPr>
            <p:spPr>
              <a:xfrm rot="18163868" flipH="1">
                <a:off x="4872506" y="1991962"/>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grpSp>
        <p:nvGrpSpPr>
          <p:cNvPr id="593" name="组合 592"/>
          <p:cNvGrpSpPr>
            <a:grpSpLocks/>
          </p:cNvGrpSpPr>
          <p:nvPr/>
        </p:nvGrpSpPr>
        <p:grpSpPr bwMode="auto">
          <a:xfrm>
            <a:off x="6784975" y="2593975"/>
            <a:ext cx="565150" cy="711200"/>
            <a:chOff x="4278403" y="1563638"/>
            <a:chExt cx="1055059" cy="1325305"/>
          </a:xfrm>
        </p:grpSpPr>
        <p:sp>
          <p:nvSpPr>
            <p:cNvPr id="594" name="椭圆 593"/>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5" name="椭圆 594"/>
            <p:cNvSpPr/>
            <p:nvPr/>
          </p:nvSpPr>
          <p:spPr>
            <a:xfrm>
              <a:off x="4752587" y="2176001"/>
              <a:ext cx="115583" cy="1153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96" name="组合 101"/>
            <p:cNvGrpSpPr>
              <a:grpSpLocks/>
            </p:cNvGrpSpPr>
            <p:nvPr/>
          </p:nvGrpSpPr>
          <p:grpSpPr bwMode="auto">
            <a:xfrm>
              <a:off x="4788024" y="1563638"/>
              <a:ext cx="45719" cy="1325305"/>
              <a:chOff x="8244408" y="2399358"/>
              <a:chExt cx="45719" cy="1325305"/>
            </a:xfrm>
          </p:grpSpPr>
          <p:sp>
            <p:nvSpPr>
              <p:cNvPr id="606" name="等腰三角形 605"/>
              <p:cNvSpPr/>
              <p:nvPr/>
            </p:nvSpPr>
            <p:spPr>
              <a:xfrm rot="10800000" flipH="1">
                <a:off x="8244535" y="3056094"/>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7" name="等腰三角形 606"/>
              <p:cNvSpPr/>
              <p:nvPr/>
            </p:nvSpPr>
            <p:spPr>
              <a:xfrm flipH="1">
                <a:off x="8244535" y="2399358"/>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97" name="组合 102"/>
            <p:cNvGrpSpPr>
              <a:grpSpLocks/>
            </p:cNvGrpSpPr>
            <p:nvPr/>
          </p:nvGrpSpPr>
          <p:grpSpPr bwMode="auto">
            <a:xfrm>
              <a:off x="4327385" y="2209350"/>
              <a:ext cx="983562" cy="47057"/>
              <a:chOff x="7718586" y="2031690"/>
              <a:chExt cx="983562" cy="47057"/>
            </a:xfrm>
          </p:grpSpPr>
          <p:sp>
            <p:nvSpPr>
              <p:cNvPr id="604" name="等腰三角形 603"/>
              <p:cNvSpPr/>
              <p:nvPr/>
            </p:nvSpPr>
            <p:spPr>
              <a:xfrm rot="5400000" flipH="1">
                <a:off x="8432787" y="1810046"/>
                <a:ext cx="47333" cy="489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 name="等腰三角形 604"/>
              <p:cNvSpPr/>
              <p:nvPr/>
            </p:nvSpPr>
            <p:spPr>
              <a:xfrm rot="16200000">
                <a:off x="7942304" y="1808564"/>
                <a:ext cx="47333"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98" name="组合 103"/>
            <p:cNvGrpSpPr>
              <a:grpSpLocks/>
            </p:cNvGrpSpPr>
            <p:nvPr/>
          </p:nvGrpSpPr>
          <p:grpSpPr bwMode="auto">
            <a:xfrm>
              <a:off x="4716016" y="1972280"/>
              <a:ext cx="194050" cy="571845"/>
              <a:chOff x="4556500" y="1700150"/>
              <a:chExt cx="272261" cy="802323"/>
            </a:xfrm>
          </p:grpSpPr>
          <p:sp>
            <p:nvSpPr>
              <p:cNvPr id="602" name="等腰三角形 601"/>
              <p:cNvSpPr/>
              <p:nvPr/>
            </p:nvSpPr>
            <p:spPr>
              <a:xfrm rot="12715935" flipH="1">
                <a:off x="4557912" y="2060689"/>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3" name="等腰三角形 602"/>
              <p:cNvSpPr/>
              <p:nvPr/>
            </p:nvSpPr>
            <p:spPr>
              <a:xfrm rot="1955480">
                <a:off x="4782452" y="1699588"/>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99" name="组合 104"/>
            <p:cNvGrpSpPr>
              <a:grpSpLocks/>
            </p:cNvGrpSpPr>
            <p:nvPr/>
          </p:nvGrpSpPr>
          <p:grpSpPr bwMode="auto">
            <a:xfrm>
              <a:off x="4502556" y="2120588"/>
              <a:ext cx="548115" cy="198227"/>
              <a:chOff x="4673723" y="2190313"/>
              <a:chExt cx="819251" cy="296284"/>
            </a:xfrm>
          </p:grpSpPr>
          <p:sp>
            <p:nvSpPr>
              <p:cNvPr id="600" name="等腰三角形 599"/>
              <p:cNvSpPr/>
              <p:nvPr/>
            </p:nvSpPr>
            <p:spPr>
              <a:xfrm rot="7386253" flipH="1">
                <a:off x="5253457" y="2243997"/>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1" name="等腰三角形 600"/>
              <p:cNvSpPr/>
              <p:nvPr/>
            </p:nvSpPr>
            <p:spPr>
              <a:xfrm rot="18163868" flipH="1">
                <a:off x="4872506" y="1991962"/>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sp>
        <p:nvSpPr>
          <p:cNvPr id="608" name="椭圆 607"/>
          <p:cNvSpPr/>
          <p:nvPr/>
        </p:nvSpPr>
        <p:spPr>
          <a:xfrm>
            <a:off x="3449457" y="2294065"/>
            <a:ext cx="1055059" cy="1055059"/>
          </a:xfrm>
          <a:prstGeom prst="ellipse">
            <a:avLst/>
          </a:prstGeom>
          <a:solidFill>
            <a:schemeClr val="bg1"/>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09" name="组合 608"/>
          <p:cNvGrpSpPr>
            <a:grpSpLocks/>
          </p:cNvGrpSpPr>
          <p:nvPr/>
        </p:nvGrpSpPr>
        <p:grpSpPr bwMode="auto">
          <a:xfrm>
            <a:off x="3812543" y="2778126"/>
            <a:ext cx="44450" cy="1325562"/>
            <a:chOff x="8244408" y="2399358"/>
            <a:chExt cx="45719" cy="1325305"/>
          </a:xfrm>
        </p:grpSpPr>
        <p:sp>
          <p:nvSpPr>
            <p:cNvPr id="610" name="等腰三角形 609"/>
            <p:cNvSpPr/>
            <p:nvPr/>
          </p:nvSpPr>
          <p:spPr>
            <a:xfrm rot="10800000" flipH="1">
              <a:off x="8244408" y="305486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1" name="等腰三角形 610"/>
            <p:cNvSpPr/>
            <p:nvPr/>
          </p:nvSpPr>
          <p:spPr>
            <a:xfrm flipH="1">
              <a:off x="8244408" y="239935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12" name="组合 611"/>
          <p:cNvGrpSpPr>
            <a:grpSpLocks/>
          </p:cNvGrpSpPr>
          <p:nvPr/>
        </p:nvGrpSpPr>
        <p:grpSpPr bwMode="auto">
          <a:xfrm>
            <a:off x="3366456" y="3386138"/>
            <a:ext cx="982663" cy="47625"/>
            <a:chOff x="7718586" y="2031690"/>
            <a:chExt cx="983562" cy="47057"/>
          </a:xfrm>
        </p:grpSpPr>
        <p:sp>
          <p:nvSpPr>
            <p:cNvPr id="613" name="等腰三角形 612"/>
            <p:cNvSpPr/>
            <p:nvPr/>
          </p:nvSpPr>
          <p:spPr>
            <a:xfrm rot="5400000" flipH="1">
              <a:off x="8433910" y="1808941"/>
              <a:ext cx="45489" cy="49098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4" name="等腰三角形 613"/>
            <p:cNvSpPr/>
            <p:nvPr/>
          </p:nvSpPr>
          <p:spPr>
            <a:xfrm rot="16200000">
              <a:off x="7942130" y="1809715"/>
              <a:ext cx="45488" cy="4925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15" name="组合 614"/>
          <p:cNvGrpSpPr>
            <a:grpSpLocks/>
          </p:cNvGrpSpPr>
          <p:nvPr/>
        </p:nvGrpSpPr>
        <p:grpSpPr bwMode="auto">
          <a:xfrm>
            <a:off x="3744282" y="3146426"/>
            <a:ext cx="195263" cy="571500"/>
            <a:chOff x="4556500" y="1700150"/>
            <a:chExt cx="272261" cy="802323"/>
          </a:xfrm>
        </p:grpSpPr>
        <p:sp>
          <p:nvSpPr>
            <p:cNvPr id="616" name="等腰三角形 615"/>
            <p:cNvSpPr/>
            <p:nvPr/>
          </p:nvSpPr>
          <p:spPr>
            <a:xfrm rot="12715935" flipH="1">
              <a:off x="4556500" y="2063423"/>
              <a:ext cx="46484" cy="4390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7" name="等腰三角形 616"/>
            <p:cNvSpPr/>
            <p:nvPr/>
          </p:nvSpPr>
          <p:spPr>
            <a:xfrm rot="1955480">
              <a:off x="4782277" y="1700150"/>
              <a:ext cx="46484" cy="4390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18" name="组合 617"/>
          <p:cNvGrpSpPr>
            <a:grpSpLocks/>
          </p:cNvGrpSpPr>
          <p:nvPr/>
        </p:nvGrpSpPr>
        <p:grpSpPr bwMode="auto">
          <a:xfrm>
            <a:off x="3544257" y="3309938"/>
            <a:ext cx="549275" cy="198438"/>
            <a:chOff x="4673723" y="2190313"/>
            <a:chExt cx="819251" cy="296284"/>
          </a:xfrm>
        </p:grpSpPr>
        <p:sp>
          <p:nvSpPr>
            <p:cNvPr id="619" name="等腰三角形 618"/>
            <p:cNvSpPr/>
            <p:nvPr/>
          </p:nvSpPr>
          <p:spPr>
            <a:xfrm rot="7386253" flipH="1">
              <a:off x="5250253" y="2243876"/>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0" name="等腰三角形 619"/>
            <p:cNvSpPr/>
            <p:nvPr/>
          </p:nvSpPr>
          <p:spPr>
            <a:xfrm rot="18163868" flipH="1">
              <a:off x="4871408" y="1992628"/>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21" name="椭圆 620"/>
          <p:cNvSpPr/>
          <p:nvPr/>
        </p:nvSpPr>
        <p:spPr>
          <a:xfrm>
            <a:off x="3794323" y="3362233"/>
            <a:ext cx="68990" cy="68990"/>
          </a:xfrm>
          <a:prstGeom prst="ellipse">
            <a:avLst/>
          </a:prstGeom>
          <a:solidFill>
            <a:schemeClr val="bg1"/>
          </a:solidFill>
          <a:ln>
            <a:solidFill>
              <a:schemeClr val="bg1"/>
            </a:solidFill>
          </a:ln>
          <a:effectLst>
            <a:glow rad="63500">
              <a:schemeClr val="tx2">
                <a:lumMod val="60000"/>
                <a:lumOff val="40000"/>
                <a:alpha val="47000"/>
              </a:schemeClr>
            </a:glow>
            <a:softEdge rad="38100"/>
          </a:effectLst>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22" name="组合 621"/>
          <p:cNvGrpSpPr>
            <a:grpSpLocks/>
          </p:cNvGrpSpPr>
          <p:nvPr/>
        </p:nvGrpSpPr>
        <p:grpSpPr bwMode="auto">
          <a:xfrm>
            <a:off x="3762461" y="846495"/>
            <a:ext cx="565150" cy="711200"/>
            <a:chOff x="4278403" y="1563638"/>
            <a:chExt cx="1055059" cy="1325305"/>
          </a:xfrm>
        </p:grpSpPr>
        <p:sp>
          <p:nvSpPr>
            <p:cNvPr id="623" name="椭圆 622"/>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4" name="椭圆 623"/>
            <p:cNvSpPr/>
            <p:nvPr/>
          </p:nvSpPr>
          <p:spPr>
            <a:xfrm>
              <a:off x="4752587" y="2176001"/>
              <a:ext cx="115583" cy="1153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25" name="组合 130"/>
            <p:cNvGrpSpPr>
              <a:grpSpLocks/>
            </p:cNvGrpSpPr>
            <p:nvPr/>
          </p:nvGrpSpPr>
          <p:grpSpPr bwMode="auto">
            <a:xfrm>
              <a:off x="4788024" y="1563638"/>
              <a:ext cx="45719" cy="1325305"/>
              <a:chOff x="8244408" y="2399358"/>
              <a:chExt cx="45719" cy="1325305"/>
            </a:xfrm>
          </p:grpSpPr>
          <p:sp>
            <p:nvSpPr>
              <p:cNvPr id="635" name="等腰三角形 634"/>
              <p:cNvSpPr/>
              <p:nvPr/>
            </p:nvSpPr>
            <p:spPr>
              <a:xfrm rot="10800000" flipH="1">
                <a:off x="8244535" y="3056094"/>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6" name="等腰三角形 635"/>
              <p:cNvSpPr/>
              <p:nvPr/>
            </p:nvSpPr>
            <p:spPr>
              <a:xfrm flipH="1">
                <a:off x="8244535" y="2399358"/>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6" name="组合 131"/>
            <p:cNvGrpSpPr>
              <a:grpSpLocks/>
            </p:cNvGrpSpPr>
            <p:nvPr/>
          </p:nvGrpSpPr>
          <p:grpSpPr bwMode="auto">
            <a:xfrm>
              <a:off x="4327385" y="2209350"/>
              <a:ext cx="983562" cy="47057"/>
              <a:chOff x="7718586" y="2031690"/>
              <a:chExt cx="983562" cy="47057"/>
            </a:xfrm>
          </p:grpSpPr>
          <p:sp>
            <p:nvSpPr>
              <p:cNvPr id="633" name="等腰三角形 632"/>
              <p:cNvSpPr/>
              <p:nvPr/>
            </p:nvSpPr>
            <p:spPr>
              <a:xfrm rot="5400000" flipH="1">
                <a:off x="8432787" y="1810046"/>
                <a:ext cx="47333" cy="489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4" name="等腰三角形 633"/>
              <p:cNvSpPr/>
              <p:nvPr/>
            </p:nvSpPr>
            <p:spPr>
              <a:xfrm rot="16200000">
                <a:off x="7942304" y="1808564"/>
                <a:ext cx="47333"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7" name="组合 132"/>
            <p:cNvGrpSpPr>
              <a:grpSpLocks/>
            </p:cNvGrpSpPr>
            <p:nvPr/>
          </p:nvGrpSpPr>
          <p:grpSpPr bwMode="auto">
            <a:xfrm>
              <a:off x="4716016" y="1972280"/>
              <a:ext cx="194050" cy="571845"/>
              <a:chOff x="4556500" y="1700150"/>
              <a:chExt cx="272261" cy="802323"/>
            </a:xfrm>
          </p:grpSpPr>
          <p:sp>
            <p:nvSpPr>
              <p:cNvPr id="631" name="等腰三角形 630"/>
              <p:cNvSpPr/>
              <p:nvPr/>
            </p:nvSpPr>
            <p:spPr>
              <a:xfrm rot="12715935" flipH="1">
                <a:off x="4557912" y="2060689"/>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2" name="等腰三角形 631"/>
              <p:cNvSpPr/>
              <p:nvPr/>
            </p:nvSpPr>
            <p:spPr>
              <a:xfrm rot="1955480">
                <a:off x="4782452" y="1699588"/>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8" name="组合 133"/>
            <p:cNvGrpSpPr>
              <a:grpSpLocks/>
            </p:cNvGrpSpPr>
            <p:nvPr/>
          </p:nvGrpSpPr>
          <p:grpSpPr bwMode="auto">
            <a:xfrm>
              <a:off x="4502556" y="2120588"/>
              <a:ext cx="548115" cy="198227"/>
              <a:chOff x="4673723" y="2190313"/>
              <a:chExt cx="819251" cy="296284"/>
            </a:xfrm>
          </p:grpSpPr>
          <p:sp>
            <p:nvSpPr>
              <p:cNvPr id="629" name="等腰三角形 628"/>
              <p:cNvSpPr/>
              <p:nvPr/>
            </p:nvSpPr>
            <p:spPr>
              <a:xfrm rot="7386253" flipH="1">
                <a:off x="5253457" y="2243997"/>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0" name="等腰三角形 629"/>
              <p:cNvSpPr/>
              <p:nvPr/>
            </p:nvSpPr>
            <p:spPr>
              <a:xfrm rot="18163868" flipH="1">
                <a:off x="4872506" y="1991962"/>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grpSp>
        <p:nvGrpSpPr>
          <p:cNvPr id="637" name="组合 636"/>
          <p:cNvGrpSpPr>
            <a:grpSpLocks/>
          </p:cNvGrpSpPr>
          <p:nvPr/>
        </p:nvGrpSpPr>
        <p:grpSpPr bwMode="auto">
          <a:xfrm>
            <a:off x="5702300" y="2368551"/>
            <a:ext cx="565150" cy="711200"/>
            <a:chOff x="4278403" y="1563638"/>
            <a:chExt cx="1055059" cy="1325305"/>
          </a:xfrm>
        </p:grpSpPr>
        <p:sp>
          <p:nvSpPr>
            <p:cNvPr id="638" name="椭圆 637"/>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9" name="椭圆 638"/>
            <p:cNvSpPr/>
            <p:nvPr/>
          </p:nvSpPr>
          <p:spPr>
            <a:xfrm>
              <a:off x="4752587" y="2176001"/>
              <a:ext cx="115583" cy="1153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40" name="组合 145"/>
            <p:cNvGrpSpPr>
              <a:grpSpLocks/>
            </p:cNvGrpSpPr>
            <p:nvPr/>
          </p:nvGrpSpPr>
          <p:grpSpPr bwMode="auto">
            <a:xfrm>
              <a:off x="4788024" y="1563638"/>
              <a:ext cx="45719" cy="1325305"/>
              <a:chOff x="8244408" y="2399358"/>
              <a:chExt cx="45719" cy="1325305"/>
            </a:xfrm>
          </p:grpSpPr>
          <p:sp>
            <p:nvSpPr>
              <p:cNvPr id="650" name="等腰三角形 649"/>
              <p:cNvSpPr/>
              <p:nvPr/>
            </p:nvSpPr>
            <p:spPr>
              <a:xfrm rot="10800000" flipH="1">
                <a:off x="8244535" y="3056094"/>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1" name="等腰三角形 650"/>
              <p:cNvSpPr/>
              <p:nvPr/>
            </p:nvSpPr>
            <p:spPr>
              <a:xfrm flipH="1">
                <a:off x="8244535" y="2399358"/>
                <a:ext cx="44455" cy="6685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41" name="组合 146"/>
            <p:cNvGrpSpPr>
              <a:grpSpLocks/>
            </p:cNvGrpSpPr>
            <p:nvPr/>
          </p:nvGrpSpPr>
          <p:grpSpPr bwMode="auto">
            <a:xfrm>
              <a:off x="4327385" y="2209350"/>
              <a:ext cx="983562" cy="47057"/>
              <a:chOff x="7718586" y="2031690"/>
              <a:chExt cx="983562" cy="47057"/>
            </a:xfrm>
          </p:grpSpPr>
          <p:sp>
            <p:nvSpPr>
              <p:cNvPr id="648" name="等腰三角形 647"/>
              <p:cNvSpPr/>
              <p:nvPr/>
            </p:nvSpPr>
            <p:spPr>
              <a:xfrm rot="5400000" flipH="1">
                <a:off x="8432787" y="1810046"/>
                <a:ext cx="47333" cy="489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9" name="等腰三角形 648"/>
              <p:cNvSpPr/>
              <p:nvPr/>
            </p:nvSpPr>
            <p:spPr>
              <a:xfrm rot="16200000">
                <a:off x="7942304" y="1808564"/>
                <a:ext cx="47333"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42" name="组合 147"/>
            <p:cNvGrpSpPr>
              <a:grpSpLocks/>
            </p:cNvGrpSpPr>
            <p:nvPr/>
          </p:nvGrpSpPr>
          <p:grpSpPr bwMode="auto">
            <a:xfrm>
              <a:off x="4716016" y="1972280"/>
              <a:ext cx="194050" cy="571845"/>
              <a:chOff x="4556500" y="1700150"/>
              <a:chExt cx="272261" cy="802323"/>
            </a:xfrm>
          </p:grpSpPr>
          <p:sp>
            <p:nvSpPr>
              <p:cNvPr id="646" name="等腰三角形 645"/>
              <p:cNvSpPr/>
              <p:nvPr/>
            </p:nvSpPr>
            <p:spPr>
              <a:xfrm rot="12715935" flipH="1">
                <a:off x="4557912" y="2060689"/>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7" name="等腰三角形 646"/>
              <p:cNvSpPr/>
              <p:nvPr/>
            </p:nvSpPr>
            <p:spPr>
              <a:xfrm rot="1955480">
                <a:off x="4782452" y="1699588"/>
                <a:ext cx="45741" cy="4399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43" name="组合 148"/>
            <p:cNvGrpSpPr>
              <a:grpSpLocks/>
            </p:cNvGrpSpPr>
            <p:nvPr/>
          </p:nvGrpSpPr>
          <p:grpSpPr bwMode="auto">
            <a:xfrm>
              <a:off x="4502556" y="2120588"/>
              <a:ext cx="548115" cy="198227"/>
              <a:chOff x="4673723" y="2190313"/>
              <a:chExt cx="819251" cy="296284"/>
            </a:xfrm>
          </p:grpSpPr>
          <p:sp>
            <p:nvSpPr>
              <p:cNvPr id="644" name="等腰三角形 643"/>
              <p:cNvSpPr/>
              <p:nvPr/>
            </p:nvSpPr>
            <p:spPr>
              <a:xfrm rot="7386253" flipH="1">
                <a:off x="5253457" y="2243997"/>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5" name="等腰三角形 644"/>
              <p:cNvSpPr/>
              <p:nvPr/>
            </p:nvSpPr>
            <p:spPr>
              <a:xfrm rot="18163868" flipH="1">
                <a:off x="4872506" y="1991962"/>
                <a:ext cx="44216" cy="4385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sp>
        <p:nvSpPr>
          <p:cNvPr id="652" name="Oval 41"/>
          <p:cNvSpPr>
            <a:spLocks noChangeArrowheads="1"/>
          </p:cNvSpPr>
          <p:nvPr/>
        </p:nvSpPr>
        <p:spPr bwMode="auto">
          <a:xfrm>
            <a:off x="6667501" y="1537599"/>
            <a:ext cx="144462" cy="144463"/>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3" name="Oval 42"/>
          <p:cNvSpPr>
            <a:spLocks noChangeArrowheads="1"/>
          </p:cNvSpPr>
          <p:nvPr/>
        </p:nvSpPr>
        <p:spPr bwMode="auto">
          <a:xfrm>
            <a:off x="6740528" y="1897962"/>
            <a:ext cx="71437" cy="71437"/>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4" name="Oval 43"/>
          <p:cNvSpPr>
            <a:spLocks noChangeAspect="1" noChangeArrowheads="1"/>
          </p:cNvSpPr>
          <p:nvPr/>
        </p:nvSpPr>
        <p:spPr bwMode="auto">
          <a:xfrm>
            <a:off x="6740526" y="1682062"/>
            <a:ext cx="107950" cy="107950"/>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 name="Oval 44"/>
          <p:cNvSpPr>
            <a:spLocks noChangeArrowheads="1"/>
          </p:cNvSpPr>
          <p:nvPr/>
        </p:nvSpPr>
        <p:spPr bwMode="auto">
          <a:xfrm>
            <a:off x="6740526" y="1824937"/>
            <a:ext cx="73025" cy="73025"/>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6" name="Oval 45"/>
          <p:cNvSpPr>
            <a:spLocks noChangeArrowheads="1"/>
          </p:cNvSpPr>
          <p:nvPr/>
        </p:nvSpPr>
        <p:spPr bwMode="auto">
          <a:xfrm>
            <a:off x="6740526" y="1537599"/>
            <a:ext cx="144462" cy="144463"/>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7" name="Oval 46"/>
          <p:cNvSpPr>
            <a:spLocks noChangeAspect="1" noChangeArrowheads="1"/>
          </p:cNvSpPr>
          <p:nvPr/>
        </p:nvSpPr>
        <p:spPr bwMode="auto">
          <a:xfrm>
            <a:off x="6740528" y="1393137"/>
            <a:ext cx="71437" cy="71437"/>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8" name="Oval 47"/>
          <p:cNvSpPr>
            <a:spLocks noChangeAspect="1" noChangeArrowheads="1"/>
          </p:cNvSpPr>
          <p:nvPr/>
        </p:nvSpPr>
        <p:spPr bwMode="auto">
          <a:xfrm>
            <a:off x="6811965" y="1969399"/>
            <a:ext cx="36513" cy="36513"/>
          </a:xfrm>
          <a:prstGeom prst="ellipse">
            <a:avLst/>
          </a:prstGeom>
          <a:gradFill rotWithShape="1">
            <a:gsLst>
              <a:gs pos="0">
                <a:schemeClr val="bg1"/>
              </a:gs>
              <a:gs pos="100000">
                <a:schemeClr val="bg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 name="椭圆 658"/>
          <p:cNvSpPr/>
          <p:nvPr/>
        </p:nvSpPr>
        <p:spPr>
          <a:xfrm>
            <a:off x="7691153" y="454383"/>
            <a:ext cx="1055059" cy="1055059"/>
          </a:xfrm>
          <a:prstGeom prst="ellipse">
            <a:avLst/>
          </a:prstGeom>
          <a:solidFill>
            <a:schemeClr val="bg1"/>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60" name="组合 659"/>
          <p:cNvGrpSpPr>
            <a:grpSpLocks/>
          </p:cNvGrpSpPr>
          <p:nvPr/>
        </p:nvGrpSpPr>
        <p:grpSpPr bwMode="auto">
          <a:xfrm>
            <a:off x="8196602" y="340375"/>
            <a:ext cx="44450" cy="1325562"/>
            <a:chOff x="8244408" y="2399358"/>
            <a:chExt cx="45719" cy="1325305"/>
          </a:xfrm>
        </p:grpSpPr>
        <p:sp>
          <p:nvSpPr>
            <p:cNvPr id="661" name="等腰三角形 660"/>
            <p:cNvSpPr/>
            <p:nvPr/>
          </p:nvSpPr>
          <p:spPr>
            <a:xfrm rot="10800000" flipH="1">
              <a:off x="8244408" y="305486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2" name="等腰三角形 661"/>
            <p:cNvSpPr/>
            <p:nvPr/>
          </p:nvSpPr>
          <p:spPr>
            <a:xfrm flipH="1">
              <a:off x="8244408" y="2399358"/>
              <a:ext cx="45719" cy="6697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63" name="组合 662"/>
          <p:cNvGrpSpPr>
            <a:grpSpLocks/>
          </p:cNvGrpSpPr>
          <p:nvPr/>
        </p:nvGrpSpPr>
        <p:grpSpPr bwMode="auto">
          <a:xfrm>
            <a:off x="7750515" y="948387"/>
            <a:ext cx="982663" cy="47625"/>
            <a:chOff x="7718586" y="2031690"/>
            <a:chExt cx="983562" cy="47057"/>
          </a:xfrm>
        </p:grpSpPr>
        <p:sp>
          <p:nvSpPr>
            <p:cNvPr id="664" name="等腰三角形 663"/>
            <p:cNvSpPr/>
            <p:nvPr/>
          </p:nvSpPr>
          <p:spPr>
            <a:xfrm rot="5400000" flipH="1">
              <a:off x="8433910" y="1808941"/>
              <a:ext cx="45489" cy="49098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5" name="等腰三角形 664"/>
            <p:cNvSpPr/>
            <p:nvPr/>
          </p:nvSpPr>
          <p:spPr>
            <a:xfrm rot="16200000">
              <a:off x="7942130" y="1809715"/>
              <a:ext cx="45488" cy="4925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66" name="组合 665"/>
          <p:cNvGrpSpPr>
            <a:grpSpLocks/>
          </p:cNvGrpSpPr>
          <p:nvPr/>
        </p:nvGrpSpPr>
        <p:grpSpPr bwMode="auto">
          <a:xfrm>
            <a:off x="8128341" y="708675"/>
            <a:ext cx="195263" cy="571500"/>
            <a:chOff x="4556500" y="1700150"/>
            <a:chExt cx="272261" cy="802323"/>
          </a:xfrm>
        </p:grpSpPr>
        <p:sp>
          <p:nvSpPr>
            <p:cNvPr id="667" name="等腰三角形 666"/>
            <p:cNvSpPr/>
            <p:nvPr/>
          </p:nvSpPr>
          <p:spPr>
            <a:xfrm rot="12715935" flipH="1">
              <a:off x="4556500" y="2063423"/>
              <a:ext cx="46484" cy="4390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8" name="等腰三角形 667"/>
            <p:cNvSpPr/>
            <p:nvPr/>
          </p:nvSpPr>
          <p:spPr>
            <a:xfrm rot="1955480">
              <a:off x="4782277" y="1700150"/>
              <a:ext cx="46484" cy="4390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69" name="组合 668"/>
          <p:cNvGrpSpPr>
            <a:grpSpLocks/>
          </p:cNvGrpSpPr>
          <p:nvPr/>
        </p:nvGrpSpPr>
        <p:grpSpPr bwMode="auto">
          <a:xfrm>
            <a:off x="7928316" y="872187"/>
            <a:ext cx="549275" cy="198438"/>
            <a:chOff x="4673723" y="2190313"/>
            <a:chExt cx="819251" cy="296284"/>
          </a:xfrm>
        </p:grpSpPr>
        <p:sp>
          <p:nvSpPr>
            <p:cNvPr id="670" name="等腰三角形 669"/>
            <p:cNvSpPr/>
            <p:nvPr/>
          </p:nvSpPr>
          <p:spPr>
            <a:xfrm rot="7386253" flipH="1">
              <a:off x="5250253" y="2243876"/>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1" name="等腰三角形 670"/>
            <p:cNvSpPr/>
            <p:nvPr/>
          </p:nvSpPr>
          <p:spPr>
            <a:xfrm rot="18163868" flipH="1">
              <a:off x="4871408" y="1992628"/>
              <a:ext cx="45036" cy="44040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72" name="椭圆 671"/>
          <p:cNvSpPr/>
          <p:nvPr/>
        </p:nvSpPr>
        <p:spPr>
          <a:xfrm>
            <a:off x="8178382" y="924482"/>
            <a:ext cx="68990" cy="68990"/>
          </a:xfrm>
          <a:prstGeom prst="ellipse">
            <a:avLst/>
          </a:prstGeom>
          <a:solidFill>
            <a:schemeClr val="bg1"/>
          </a:solidFill>
          <a:ln>
            <a:solidFill>
              <a:schemeClr val="bg1"/>
            </a:solidFill>
          </a:ln>
          <a:effectLst>
            <a:glow rad="63500">
              <a:schemeClr val="tx2">
                <a:lumMod val="60000"/>
                <a:lumOff val="40000"/>
                <a:alpha val="47000"/>
              </a:schemeClr>
            </a:glow>
            <a:softEdge rad="38100"/>
          </a:effectLst>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73" name="组合 672"/>
          <p:cNvGrpSpPr>
            <a:grpSpLocks/>
          </p:cNvGrpSpPr>
          <p:nvPr/>
        </p:nvGrpSpPr>
        <p:grpSpPr bwMode="auto">
          <a:xfrm>
            <a:off x="4828482" y="2317751"/>
            <a:ext cx="565150" cy="709613"/>
            <a:chOff x="4278403" y="1563638"/>
            <a:chExt cx="1055059" cy="1325305"/>
          </a:xfrm>
        </p:grpSpPr>
        <p:sp>
          <p:nvSpPr>
            <p:cNvPr id="674" name="椭圆 673"/>
            <p:cNvSpPr/>
            <p:nvPr/>
          </p:nvSpPr>
          <p:spPr>
            <a:xfrm>
              <a:off x="4278403" y="1718269"/>
              <a:ext cx="1055059" cy="1055059"/>
            </a:xfrm>
            <a:prstGeom prst="ellipse">
              <a:avLst/>
            </a:prstGeom>
            <a:solidFill>
              <a:schemeClr val="bg1"/>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5" name="椭圆 674"/>
            <p:cNvSpPr/>
            <p:nvPr/>
          </p:nvSpPr>
          <p:spPr>
            <a:xfrm>
              <a:off x="4752587" y="2174405"/>
              <a:ext cx="115581" cy="1156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76" name="组合 19"/>
            <p:cNvGrpSpPr>
              <a:grpSpLocks/>
            </p:cNvGrpSpPr>
            <p:nvPr/>
          </p:nvGrpSpPr>
          <p:grpSpPr bwMode="auto">
            <a:xfrm>
              <a:off x="4788024" y="1563638"/>
              <a:ext cx="45719" cy="1325305"/>
              <a:chOff x="8244408" y="2399358"/>
              <a:chExt cx="45719" cy="1325305"/>
            </a:xfrm>
          </p:grpSpPr>
          <p:sp>
            <p:nvSpPr>
              <p:cNvPr id="686" name="等腰三角形 685"/>
              <p:cNvSpPr/>
              <p:nvPr/>
            </p:nvSpPr>
            <p:spPr>
              <a:xfrm rot="10800000" flipH="1">
                <a:off x="8244535" y="3054599"/>
                <a:ext cx="44453" cy="6700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 name="等腰三角形 686"/>
              <p:cNvSpPr/>
              <p:nvPr/>
            </p:nvSpPr>
            <p:spPr>
              <a:xfrm flipH="1">
                <a:off x="8244535" y="2399358"/>
                <a:ext cx="44453" cy="6700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77" name="组合 20"/>
            <p:cNvGrpSpPr>
              <a:grpSpLocks/>
            </p:cNvGrpSpPr>
            <p:nvPr/>
          </p:nvGrpSpPr>
          <p:grpSpPr bwMode="auto">
            <a:xfrm>
              <a:off x="4327385" y="2209350"/>
              <a:ext cx="983562" cy="47057"/>
              <a:chOff x="7718586" y="2031690"/>
              <a:chExt cx="983562" cy="47057"/>
            </a:xfrm>
          </p:grpSpPr>
          <p:sp>
            <p:nvSpPr>
              <p:cNvPr id="684" name="等腰三角形 683"/>
              <p:cNvSpPr/>
              <p:nvPr/>
            </p:nvSpPr>
            <p:spPr>
              <a:xfrm rot="5400000" flipH="1">
                <a:off x="8432733" y="1811541"/>
                <a:ext cx="47438" cy="48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5" name="等腰三角形 684"/>
              <p:cNvSpPr/>
              <p:nvPr/>
            </p:nvSpPr>
            <p:spPr>
              <a:xfrm rot="16200000">
                <a:off x="7942249" y="1810058"/>
                <a:ext cx="47438" cy="491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78" name="组合 21"/>
            <p:cNvGrpSpPr>
              <a:grpSpLocks/>
            </p:cNvGrpSpPr>
            <p:nvPr/>
          </p:nvGrpSpPr>
          <p:grpSpPr bwMode="auto">
            <a:xfrm>
              <a:off x="4716016" y="1972280"/>
              <a:ext cx="194050" cy="571845"/>
              <a:chOff x="4556500" y="1700150"/>
              <a:chExt cx="272261" cy="802323"/>
            </a:xfrm>
          </p:grpSpPr>
          <p:sp>
            <p:nvSpPr>
              <p:cNvPr id="682" name="等腰三角形 681"/>
              <p:cNvSpPr/>
              <p:nvPr/>
            </p:nvSpPr>
            <p:spPr>
              <a:xfrm rot="12715935" flipH="1">
                <a:off x="4557912" y="2062777"/>
                <a:ext cx="45738" cy="440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3" name="等腰三角形 682"/>
              <p:cNvSpPr/>
              <p:nvPr/>
            </p:nvSpPr>
            <p:spPr>
              <a:xfrm rot="1955480">
                <a:off x="4782452" y="1700868"/>
                <a:ext cx="45738" cy="440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79" name="组合 22"/>
            <p:cNvGrpSpPr>
              <a:grpSpLocks/>
            </p:cNvGrpSpPr>
            <p:nvPr/>
          </p:nvGrpSpPr>
          <p:grpSpPr bwMode="auto">
            <a:xfrm>
              <a:off x="4502556" y="2120588"/>
              <a:ext cx="548115" cy="198227"/>
              <a:chOff x="4673723" y="2190313"/>
              <a:chExt cx="819251" cy="296284"/>
            </a:xfrm>
          </p:grpSpPr>
          <p:sp>
            <p:nvSpPr>
              <p:cNvPr id="680" name="等腰三角形 679"/>
              <p:cNvSpPr/>
              <p:nvPr/>
            </p:nvSpPr>
            <p:spPr>
              <a:xfrm rot="7386253" flipH="1">
                <a:off x="5253405" y="2246473"/>
                <a:ext cx="44315" cy="4385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1" name="等腰三角形 680"/>
              <p:cNvSpPr/>
              <p:nvPr/>
            </p:nvSpPr>
            <p:spPr>
              <a:xfrm rot="18163868" flipH="1">
                <a:off x="4872453" y="1993874"/>
                <a:ext cx="44315" cy="4385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sp>
        <p:nvSpPr>
          <p:cNvPr id="4" name="矩形 3"/>
          <p:cNvSpPr/>
          <p:nvPr/>
        </p:nvSpPr>
        <p:spPr>
          <a:xfrm>
            <a:off x="3589683" y="3481423"/>
            <a:ext cx="4632127" cy="1785104"/>
          </a:xfrm>
          <a:prstGeom prst="rect">
            <a:avLst/>
          </a:prstGeom>
          <a:noFill/>
        </p:spPr>
        <p:txBody>
          <a:bodyPr wrap="square" lIns="91440" tIns="45720" rIns="91440" bIns="45720">
            <a:spAutoFit/>
          </a:bodyPr>
          <a:lstStyle/>
          <a:p>
            <a:pPr algn="ctr"/>
            <a:r>
              <a:rPr lang="en-US" altLang="zh-CN" sz="11000" b="1">
                <a:ln w="24500" cmpd="dbl">
                  <a:solidFill>
                    <a:srgbClr val="05BAC8"/>
                  </a:solidFill>
                  <a:prstDash val="solid"/>
                  <a:miter lim="800000"/>
                </a:ln>
                <a:gradFill>
                  <a:gsLst>
                    <a:gs pos="0">
                      <a:srgbClr val="03D4A8"/>
                    </a:gs>
                    <a:gs pos="25000">
                      <a:srgbClr val="21D6E0"/>
                    </a:gs>
                    <a:gs pos="75000">
                      <a:srgbClr val="0087E6"/>
                    </a:gs>
                    <a:gs pos="100000">
                      <a:srgbClr val="005CBF"/>
                    </a:gs>
                  </a:gsLst>
                  <a:lin ang="5400000" scaled="0"/>
                </a:gradFill>
                <a:effectLst>
                  <a:outerShdw blurRad="60007" dist="200025" dir="15000000" sy="30000" kx="-1800000" algn="bl" rotWithShape="0">
                    <a:prstClr val="black">
                      <a:alpha val="32000"/>
                    </a:prstClr>
                  </a:outerShdw>
                </a:effectLst>
                <a:latin typeface="微软雅黑" pitchFamily="34" charset="-122"/>
                <a:ea typeface="微软雅黑" pitchFamily="34" charset="-122"/>
              </a:rPr>
              <a:t>2018</a:t>
            </a:r>
            <a:endParaRPr lang="zh-CN" altLang="en-US" sz="11000" b="1" dirty="0">
              <a:ln w="24500" cmpd="dbl">
                <a:solidFill>
                  <a:srgbClr val="05BAC8"/>
                </a:solidFill>
                <a:prstDash val="solid"/>
                <a:miter lim="800000"/>
              </a:ln>
              <a:gradFill>
                <a:gsLst>
                  <a:gs pos="0">
                    <a:srgbClr val="03D4A8"/>
                  </a:gs>
                  <a:gs pos="25000">
                    <a:srgbClr val="21D6E0"/>
                  </a:gs>
                  <a:gs pos="75000">
                    <a:srgbClr val="0087E6"/>
                  </a:gs>
                  <a:gs pos="100000">
                    <a:srgbClr val="005CBF"/>
                  </a:gs>
                </a:gsLst>
                <a:lin ang="5400000" scaled="0"/>
              </a:gradFill>
              <a:effectLst>
                <a:outerShdw blurRad="60007" dist="200025" dir="15000000" sy="30000" kx="-1800000" algn="bl" rotWithShape="0">
                  <a:prstClr val="black">
                    <a:alpha val="32000"/>
                  </a:prstClr>
                </a:outerShdw>
              </a:effectLst>
            </a:endParaRPr>
          </a:p>
        </p:txBody>
      </p:sp>
      <p:pic>
        <p:nvPicPr>
          <p:cNvPr id="5" name="企业文化PPT-145.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349828" y="932083"/>
            <a:ext cx="609600" cy="609600"/>
          </a:xfrm>
          <a:prstGeom prst="rect">
            <a:avLst/>
          </a:prstGeom>
        </p:spPr>
      </p:pic>
      <p:sp>
        <p:nvSpPr>
          <p:cNvPr id="217" name="等腰三角形 216"/>
          <p:cNvSpPr/>
          <p:nvPr/>
        </p:nvSpPr>
        <p:spPr>
          <a:xfrm rot="5400000">
            <a:off x="55750" y="237410"/>
            <a:ext cx="504056" cy="432048"/>
          </a:xfrm>
          <a:prstGeom prst="triangle">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spcCol="0" rtlCol="0" anchor="ctr"/>
          <a:lstStyle/>
          <a:p>
            <a:pPr algn="ctr"/>
            <a:endParaRPr lang="zh-CN" altLang="en-US">
              <a:solidFill>
                <a:srgbClr val="0067B4"/>
              </a:solidFill>
            </a:endParaRPr>
          </a:p>
        </p:txBody>
      </p:sp>
      <p:sp>
        <p:nvSpPr>
          <p:cNvPr id="218" name="TextBox 217"/>
          <p:cNvSpPr txBox="1"/>
          <p:nvPr/>
        </p:nvSpPr>
        <p:spPr>
          <a:xfrm>
            <a:off x="451795" y="192440"/>
            <a:ext cx="1659395" cy="584765"/>
          </a:xfrm>
          <a:prstGeom prst="rect">
            <a:avLst/>
          </a:prstGeom>
          <a:noFill/>
        </p:spPr>
        <p:txBody>
          <a:bodyPr wrap="square" lIns="91422" tIns="45710" rIns="91422" bIns="45710" rtlCol="0">
            <a:spAutoFit/>
          </a:bodyPr>
          <a:lstStyle/>
          <a:p>
            <a:r>
              <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rPr>
              <a:t>LOGO</a:t>
            </a:r>
            <a:endPar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9078294"/>
      </p:ext>
    </p:extLst>
  </p:cSld>
  <p:clrMapOvr>
    <a:masterClrMapping/>
  </p:clrMapOvr>
  <mc:AlternateContent xmlns:mc="http://schemas.openxmlformats.org/markup-compatibility/2006" xmlns:p14="http://schemas.microsoft.com/office/powerpoint/2010/main">
    <mc:Choice Requires="p14">
      <p:transition p14:dur="10" advTm="0">
        <p14:vortex dir="r"/>
      </p:transition>
    </mc:Choice>
    <mc:Fallback xmlns="">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17"/>
                                        </p:tgtEl>
                                        <p:attrNameLst>
                                          <p:attrName>style.visibility</p:attrName>
                                        </p:attrNameLst>
                                      </p:cBhvr>
                                      <p:to>
                                        <p:strVal val="visible"/>
                                      </p:to>
                                    </p:set>
                                    <p:anim calcmode="lin" valueType="num">
                                      <p:cBhvr additive="base">
                                        <p:cTn id="10" dur="500" fill="hold"/>
                                        <p:tgtEl>
                                          <p:spTgt spid="217"/>
                                        </p:tgtEl>
                                        <p:attrNameLst>
                                          <p:attrName>ppt_x</p:attrName>
                                        </p:attrNameLst>
                                      </p:cBhvr>
                                      <p:tavLst>
                                        <p:tav tm="0">
                                          <p:val>
                                            <p:strVal val="0-#ppt_w/2"/>
                                          </p:val>
                                        </p:tav>
                                        <p:tav tm="100000">
                                          <p:val>
                                            <p:strVal val="#ppt_x"/>
                                          </p:val>
                                        </p:tav>
                                      </p:tavLst>
                                    </p:anim>
                                    <p:anim calcmode="lin" valueType="num">
                                      <p:cBhvr additive="base">
                                        <p:cTn id="11" dur="500" fill="hold"/>
                                        <p:tgtEl>
                                          <p:spTgt spid="217"/>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218"/>
                                        </p:tgtEl>
                                        <p:attrNameLst>
                                          <p:attrName>style.visibility</p:attrName>
                                        </p:attrNameLst>
                                      </p:cBhvr>
                                      <p:to>
                                        <p:strVal val="visible"/>
                                      </p:to>
                                    </p:set>
                                    <p:anim calcmode="lin" valueType="num">
                                      <p:cBhvr additive="base">
                                        <p:cTn id="15" dur="500" fill="hold"/>
                                        <p:tgtEl>
                                          <p:spTgt spid="218"/>
                                        </p:tgtEl>
                                        <p:attrNameLst>
                                          <p:attrName>ppt_x</p:attrName>
                                        </p:attrNameLst>
                                      </p:cBhvr>
                                      <p:tavLst>
                                        <p:tav tm="0">
                                          <p:val>
                                            <p:strVal val="0-#ppt_w/2"/>
                                          </p:val>
                                        </p:tav>
                                        <p:tav tm="100000">
                                          <p:val>
                                            <p:strVal val="#ppt_x"/>
                                          </p:val>
                                        </p:tav>
                                      </p:tavLst>
                                    </p:anim>
                                    <p:anim calcmode="lin" valueType="num">
                                      <p:cBhvr additive="base">
                                        <p:cTn id="16" dur="500" fill="hold"/>
                                        <p:tgtEl>
                                          <p:spTgt spid="21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par>
                          <p:cTn id="30" fill="hold">
                            <p:stCondLst>
                              <p:cond delay="2350"/>
                            </p:stCondLst>
                            <p:childTnLst>
                              <p:par>
                                <p:cTn id="31" presetID="49" presetClass="entr" presetSubtype="0" decel="10000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1000" fill="hold"/>
                                        <p:tgtEl>
                                          <p:spTgt spid="28"/>
                                        </p:tgtEl>
                                        <p:attrNameLst>
                                          <p:attrName>ppt_w</p:attrName>
                                        </p:attrNameLst>
                                      </p:cBhvr>
                                      <p:tavLst>
                                        <p:tav tm="0">
                                          <p:val>
                                            <p:fltVal val="0"/>
                                          </p:val>
                                        </p:tav>
                                        <p:tav tm="100000">
                                          <p:val>
                                            <p:strVal val="#ppt_w"/>
                                          </p:val>
                                        </p:tav>
                                      </p:tavLst>
                                    </p:anim>
                                    <p:anim calcmode="lin" valueType="num">
                                      <p:cBhvr>
                                        <p:cTn id="34" dur="1000" fill="hold"/>
                                        <p:tgtEl>
                                          <p:spTgt spid="28"/>
                                        </p:tgtEl>
                                        <p:attrNameLst>
                                          <p:attrName>ppt_h</p:attrName>
                                        </p:attrNameLst>
                                      </p:cBhvr>
                                      <p:tavLst>
                                        <p:tav tm="0">
                                          <p:val>
                                            <p:fltVal val="0"/>
                                          </p:val>
                                        </p:tav>
                                        <p:tav tm="100000">
                                          <p:val>
                                            <p:strVal val="#ppt_h"/>
                                          </p:val>
                                        </p:tav>
                                      </p:tavLst>
                                    </p:anim>
                                    <p:anim calcmode="lin" valueType="num">
                                      <p:cBhvr>
                                        <p:cTn id="35" dur="1000" fill="hold"/>
                                        <p:tgtEl>
                                          <p:spTgt spid="28"/>
                                        </p:tgtEl>
                                        <p:attrNameLst>
                                          <p:attrName>style.rotation</p:attrName>
                                        </p:attrNameLst>
                                      </p:cBhvr>
                                      <p:tavLst>
                                        <p:tav tm="0">
                                          <p:val>
                                            <p:fltVal val="360"/>
                                          </p:val>
                                        </p:tav>
                                        <p:tav tm="100000">
                                          <p:val>
                                            <p:fltVal val="0"/>
                                          </p:val>
                                        </p:tav>
                                      </p:tavLst>
                                    </p:anim>
                                    <p:animEffect transition="in" filter="fade">
                                      <p:cBhvr>
                                        <p:cTn id="36" dur="1000"/>
                                        <p:tgtEl>
                                          <p:spTgt spid="28"/>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1000" fill="hold"/>
                                        <p:tgtEl>
                                          <p:spTgt spid="57"/>
                                        </p:tgtEl>
                                        <p:attrNameLst>
                                          <p:attrName>ppt_w</p:attrName>
                                        </p:attrNameLst>
                                      </p:cBhvr>
                                      <p:tavLst>
                                        <p:tav tm="0">
                                          <p:val>
                                            <p:fltVal val="0"/>
                                          </p:val>
                                        </p:tav>
                                        <p:tav tm="100000">
                                          <p:val>
                                            <p:strVal val="#ppt_w"/>
                                          </p:val>
                                        </p:tav>
                                      </p:tavLst>
                                    </p:anim>
                                    <p:anim calcmode="lin" valueType="num">
                                      <p:cBhvr>
                                        <p:cTn id="40" dur="1000" fill="hold"/>
                                        <p:tgtEl>
                                          <p:spTgt spid="57"/>
                                        </p:tgtEl>
                                        <p:attrNameLst>
                                          <p:attrName>ppt_h</p:attrName>
                                        </p:attrNameLst>
                                      </p:cBhvr>
                                      <p:tavLst>
                                        <p:tav tm="0">
                                          <p:val>
                                            <p:fltVal val="0"/>
                                          </p:val>
                                        </p:tav>
                                        <p:tav tm="100000">
                                          <p:val>
                                            <p:strVal val="#ppt_h"/>
                                          </p:val>
                                        </p:tav>
                                      </p:tavLst>
                                    </p:anim>
                                    <p:anim calcmode="lin" valueType="num">
                                      <p:cBhvr>
                                        <p:cTn id="41" dur="1000" fill="hold"/>
                                        <p:tgtEl>
                                          <p:spTgt spid="57"/>
                                        </p:tgtEl>
                                        <p:attrNameLst>
                                          <p:attrName>style.rotation</p:attrName>
                                        </p:attrNameLst>
                                      </p:cBhvr>
                                      <p:tavLst>
                                        <p:tav tm="0">
                                          <p:val>
                                            <p:fltVal val="360"/>
                                          </p:val>
                                        </p:tav>
                                        <p:tav tm="100000">
                                          <p:val>
                                            <p:fltVal val="0"/>
                                          </p:val>
                                        </p:tav>
                                      </p:tavLst>
                                    </p:anim>
                                    <p:animEffect transition="in" filter="fade">
                                      <p:cBhvr>
                                        <p:cTn id="42" dur="1000"/>
                                        <p:tgtEl>
                                          <p:spTgt spid="57"/>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1000"/>
                                        <p:tgtEl>
                                          <p:spTgt spid="57"/>
                                        </p:tgtEl>
                                      </p:cBhvr>
                                    </p:animEffect>
                                  </p:childTnLst>
                                </p:cTn>
                              </p:par>
                              <p:par>
                                <p:cTn id="49" presetID="6" presetClass="emph" presetSubtype="0" repeatCount="indefinite" fill="hold" nodeType="withEffect">
                                  <p:stCondLst>
                                    <p:cond delay="0"/>
                                  </p:stCondLst>
                                  <p:childTnLst>
                                    <p:animScale>
                                      <p:cBhvr>
                                        <p:cTn id="50" dur="6500" fill="hold"/>
                                        <p:tgtEl>
                                          <p:spTgt spid="16"/>
                                        </p:tgtEl>
                                      </p:cBhvr>
                                      <p:by x="500000" y="500000"/>
                                    </p:animScale>
                                  </p:childTnLst>
                                </p:cTn>
                              </p:par>
                              <p:par>
                                <p:cTn id="51" presetID="10" presetClass="exit" presetSubtype="0" repeatCount="indefinite" fill="hold" grpId="0" nodeType="withEffect">
                                  <p:stCondLst>
                                    <p:cond delay="0"/>
                                  </p:stCondLst>
                                  <p:childTnLst>
                                    <p:animEffect transition="out" filter="fade">
                                      <p:cBhvr>
                                        <p:cTn id="52" dur="6500"/>
                                        <p:tgtEl>
                                          <p:spTgt spid="16"/>
                                        </p:tgtEl>
                                      </p:cBhvr>
                                    </p:animEffect>
                                    <p:set>
                                      <p:cBhvr>
                                        <p:cTn id="53" dur="1" fill="hold">
                                          <p:stCondLst>
                                            <p:cond delay="6499"/>
                                          </p:stCondLst>
                                        </p:cTn>
                                        <p:tgtEl>
                                          <p:spTgt spid="16"/>
                                        </p:tgtEl>
                                        <p:attrNameLst>
                                          <p:attrName>style.visibility</p:attrName>
                                        </p:attrNameLst>
                                      </p:cBhvr>
                                      <p:to>
                                        <p:strVal val="hidden"/>
                                      </p:to>
                                    </p:set>
                                  </p:childTnLst>
                                </p:cTn>
                              </p:par>
                              <p:par>
                                <p:cTn id="54" presetID="23" presetClass="entr" presetSubtype="16" fill="hold" nodeType="withEffect">
                                  <p:stCondLst>
                                    <p:cond delay="0"/>
                                  </p:stCondLst>
                                  <p:childTnLst>
                                    <p:set>
                                      <p:cBhvr>
                                        <p:cTn id="55" dur="1" fill="hold">
                                          <p:stCondLst>
                                            <p:cond delay="0"/>
                                          </p:stCondLst>
                                        </p:cTn>
                                        <p:tgtEl>
                                          <p:spTgt spid="186"/>
                                        </p:tgtEl>
                                        <p:attrNameLst>
                                          <p:attrName>style.visibility</p:attrName>
                                        </p:attrNameLst>
                                      </p:cBhvr>
                                      <p:to>
                                        <p:strVal val="visible"/>
                                      </p:to>
                                    </p:set>
                                    <p:anim calcmode="lin" valueType="num">
                                      <p:cBhvr>
                                        <p:cTn id="56" dur="500" fill="hold"/>
                                        <p:tgtEl>
                                          <p:spTgt spid="186"/>
                                        </p:tgtEl>
                                        <p:attrNameLst>
                                          <p:attrName>ppt_w</p:attrName>
                                        </p:attrNameLst>
                                      </p:cBhvr>
                                      <p:tavLst>
                                        <p:tav tm="0">
                                          <p:val>
                                            <p:fltVal val="0"/>
                                          </p:val>
                                        </p:tav>
                                        <p:tav tm="100000">
                                          <p:val>
                                            <p:strVal val="#ppt_w"/>
                                          </p:val>
                                        </p:tav>
                                      </p:tavLst>
                                    </p:anim>
                                    <p:anim calcmode="lin" valueType="num">
                                      <p:cBhvr>
                                        <p:cTn id="57" dur="500" fill="hold"/>
                                        <p:tgtEl>
                                          <p:spTgt spid="186"/>
                                        </p:tgtEl>
                                        <p:attrNameLst>
                                          <p:attrName>ppt_h</p:attrName>
                                        </p:attrNameLst>
                                      </p:cBhvr>
                                      <p:tavLst>
                                        <p:tav tm="0">
                                          <p:val>
                                            <p:fltVal val="0"/>
                                          </p:val>
                                        </p:tav>
                                        <p:tav tm="100000">
                                          <p:val>
                                            <p:strVal val="#ppt_h"/>
                                          </p:val>
                                        </p:tav>
                                      </p:tavLst>
                                    </p:anim>
                                  </p:childTnLst>
                                </p:cTn>
                              </p:par>
                              <p:par>
                                <p:cTn id="58" presetID="9" presetClass="emph" presetSubtype="0" nodeType="withEffect">
                                  <p:stCondLst>
                                    <p:cond delay="0"/>
                                  </p:stCondLst>
                                  <p:childTnLst>
                                    <p:set>
                                      <p:cBhvr rctx="PPT">
                                        <p:cTn id="59" dur="indefinite"/>
                                        <p:tgtEl>
                                          <p:spTgt spid="186"/>
                                        </p:tgtEl>
                                        <p:attrNameLst>
                                          <p:attrName>style.opacity</p:attrName>
                                        </p:attrNameLst>
                                      </p:cBhvr>
                                      <p:to>
                                        <p:strVal val="0.25"/>
                                      </p:to>
                                    </p:set>
                                    <p:animEffect filter="image" prLst="opacity: 0.25">
                                      <p:cBhvr rctx="IE">
                                        <p:cTn id="60" dur="indefinite"/>
                                        <p:tgtEl>
                                          <p:spTgt spid="186"/>
                                        </p:tgtEl>
                                      </p:cBhvr>
                                    </p:animEffect>
                                  </p:childTnLst>
                                </p:cTn>
                              </p:par>
                              <p:par>
                                <p:cTn id="61" presetID="8" presetClass="emph" presetSubtype="0" repeatCount="indefinite" fill="hold" nodeType="withEffect">
                                  <p:stCondLst>
                                    <p:cond delay="0"/>
                                  </p:stCondLst>
                                  <p:childTnLst>
                                    <p:animRot by="5400000">
                                      <p:cBhvr>
                                        <p:cTn id="62" dur="2000" fill="hold"/>
                                        <p:tgtEl>
                                          <p:spTgt spid="186"/>
                                        </p:tgtEl>
                                        <p:attrNameLst>
                                          <p:attrName>r</p:attrName>
                                        </p:attrNameLst>
                                      </p:cBhvr>
                                    </p:animRot>
                                  </p:childTnLst>
                                </p:cTn>
                              </p:par>
                              <p:par>
                                <p:cTn id="63" presetID="10" presetClass="entr" presetSubtype="0" repeatCount="4000" fill="hold" nodeType="withEffect">
                                  <p:stCondLst>
                                    <p:cond delay="1250"/>
                                  </p:stCondLst>
                                  <p:childTnLst>
                                    <p:set>
                                      <p:cBhvr>
                                        <p:cTn id="64" dur="1" fill="hold">
                                          <p:stCondLst>
                                            <p:cond delay="0"/>
                                          </p:stCondLst>
                                        </p:cTn>
                                        <p:tgtEl>
                                          <p:spTgt spid="523"/>
                                        </p:tgtEl>
                                        <p:attrNameLst>
                                          <p:attrName>style.visibility</p:attrName>
                                        </p:attrNameLst>
                                      </p:cBhvr>
                                      <p:to>
                                        <p:strVal val="visible"/>
                                      </p:to>
                                    </p:set>
                                    <p:animEffect transition="in" filter="fade">
                                      <p:cBhvr>
                                        <p:cTn id="65" dur="2000"/>
                                        <p:tgtEl>
                                          <p:spTgt spid="523"/>
                                        </p:tgtEl>
                                      </p:cBhvr>
                                    </p:animEffect>
                                  </p:childTnLst>
                                </p:cTn>
                              </p:par>
                              <p:par>
                                <p:cTn id="66" presetID="23" presetClass="entr" presetSubtype="16" repeatCount="4000" fill="hold" nodeType="withEffect">
                                  <p:stCondLst>
                                    <p:cond delay="1250"/>
                                  </p:stCondLst>
                                  <p:childTnLst>
                                    <p:set>
                                      <p:cBhvr>
                                        <p:cTn id="67" dur="1" fill="hold">
                                          <p:stCondLst>
                                            <p:cond delay="0"/>
                                          </p:stCondLst>
                                        </p:cTn>
                                        <p:tgtEl>
                                          <p:spTgt spid="523"/>
                                        </p:tgtEl>
                                        <p:attrNameLst>
                                          <p:attrName>style.visibility</p:attrName>
                                        </p:attrNameLst>
                                      </p:cBhvr>
                                      <p:to>
                                        <p:strVal val="visible"/>
                                      </p:to>
                                    </p:set>
                                    <p:anim calcmode="lin" valueType="num">
                                      <p:cBhvr>
                                        <p:cTn id="68" dur="2000" fill="hold"/>
                                        <p:tgtEl>
                                          <p:spTgt spid="523"/>
                                        </p:tgtEl>
                                        <p:attrNameLst>
                                          <p:attrName>ppt_w</p:attrName>
                                        </p:attrNameLst>
                                      </p:cBhvr>
                                      <p:tavLst>
                                        <p:tav tm="0">
                                          <p:val>
                                            <p:fltVal val="0"/>
                                          </p:val>
                                        </p:tav>
                                        <p:tav tm="100000">
                                          <p:val>
                                            <p:strVal val="#ppt_w"/>
                                          </p:val>
                                        </p:tav>
                                      </p:tavLst>
                                    </p:anim>
                                    <p:anim calcmode="lin" valueType="num">
                                      <p:cBhvr>
                                        <p:cTn id="69" dur="2000" fill="hold"/>
                                        <p:tgtEl>
                                          <p:spTgt spid="523"/>
                                        </p:tgtEl>
                                        <p:attrNameLst>
                                          <p:attrName>ppt_h</p:attrName>
                                        </p:attrNameLst>
                                      </p:cBhvr>
                                      <p:tavLst>
                                        <p:tav tm="0">
                                          <p:val>
                                            <p:fltVal val="0"/>
                                          </p:val>
                                        </p:tav>
                                        <p:tav tm="100000">
                                          <p:val>
                                            <p:strVal val="#ppt_h"/>
                                          </p:val>
                                        </p:tav>
                                      </p:tavLst>
                                    </p:anim>
                                  </p:childTnLst>
                                </p:cTn>
                              </p:par>
                              <p:par>
                                <p:cTn id="70" presetID="8" presetClass="emph" presetSubtype="0" repeatCount="2000" fill="hold" nodeType="withEffect">
                                  <p:stCondLst>
                                    <p:cond delay="1250"/>
                                  </p:stCondLst>
                                  <p:childTnLst>
                                    <p:animRot by="-2160000">
                                      <p:cBhvr>
                                        <p:cTn id="71" dur="4250" fill="hold"/>
                                        <p:tgtEl>
                                          <p:spTgt spid="523"/>
                                        </p:tgtEl>
                                        <p:attrNameLst>
                                          <p:attrName>r</p:attrName>
                                        </p:attrNameLst>
                                      </p:cBhvr>
                                    </p:animRot>
                                  </p:childTnLst>
                                </p:cTn>
                              </p:par>
                              <p:par>
                                <p:cTn id="72" presetID="10" presetClass="exit" presetSubtype="0" repeatCount="4000" fill="hold" nodeType="withEffect">
                                  <p:stCondLst>
                                    <p:cond delay="4250"/>
                                  </p:stCondLst>
                                  <p:childTnLst>
                                    <p:animEffect transition="out" filter="fade">
                                      <p:cBhvr>
                                        <p:cTn id="73" dur="1250"/>
                                        <p:tgtEl>
                                          <p:spTgt spid="523"/>
                                        </p:tgtEl>
                                      </p:cBhvr>
                                    </p:animEffect>
                                    <p:set>
                                      <p:cBhvr>
                                        <p:cTn id="74" dur="1" fill="hold">
                                          <p:stCondLst>
                                            <p:cond delay="1249"/>
                                          </p:stCondLst>
                                        </p:cTn>
                                        <p:tgtEl>
                                          <p:spTgt spid="523"/>
                                        </p:tgtEl>
                                        <p:attrNameLst>
                                          <p:attrName>style.visibility</p:attrName>
                                        </p:attrNameLst>
                                      </p:cBhvr>
                                      <p:to>
                                        <p:strVal val="hidden"/>
                                      </p:to>
                                    </p:set>
                                  </p:childTnLst>
                                </p:cTn>
                              </p:par>
                              <p:par>
                                <p:cTn id="75" presetID="10" presetClass="entr" presetSubtype="0" fill="hold" nodeType="withEffect">
                                  <p:stCondLst>
                                    <p:cond delay="4500"/>
                                  </p:stCondLst>
                                  <p:childTnLst>
                                    <p:set>
                                      <p:cBhvr>
                                        <p:cTn id="76" dur="1" fill="hold">
                                          <p:stCondLst>
                                            <p:cond delay="0"/>
                                          </p:stCondLst>
                                        </p:cTn>
                                        <p:tgtEl>
                                          <p:spTgt spid="538"/>
                                        </p:tgtEl>
                                        <p:attrNameLst>
                                          <p:attrName>style.visibility</p:attrName>
                                        </p:attrNameLst>
                                      </p:cBhvr>
                                      <p:to>
                                        <p:strVal val="visible"/>
                                      </p:to>
                                    </p:set>
                                    <p:animEffect transition="in" filter="fade">
                                      <p:cBhvr>
                                        <p:cTn id="77" dur="1750"/>
                                        <p:tgtEl>
                                          <p:spTgt spid="538"/>
                                        </p:tgtEl>
                                      </p:cBhvr>
                                    </p:animEffect>
                                  </p:childTnLst>
                                </p:cTn>
                              </p:par>
                              <p:par>
                                <p:cTn id="78" presetID="10" presetClass="entr" presetSubtype="0" fill="hold" nodeType="withEffect">
                                  <p:stCondLst>
                                    <p:cond delay="4500"/>
                                  </p:stCondLst>
                                  <p:childTnLst>
                                    <p:set>
                                      <p:cBhvr>
                                        <p:cTn id="79" dur="1" fill="hold">
                                          <p:stCondLst>
                                            <p:cond delay="0"/>
                                          </p:stCondLst>
                                        </p:cTn>
                                        <p:tgtEl>
                                          <p:spTgt spid="551"/>
                                        </p:tgtEl>
                                        <p:attrNameLst>
                                          <p:attrName>style.visibility</p:attrName>
                                        </p:attrNameLst>
                                      </p:cBhvr>
                                      <p:to>
                                        <p:strVal val="visible"/>
                                      </p:to>
                                    </p:set>
                                    <p:animEffect transition="in" filter="fade">
                                      <p:cBhvr>
                                        <p:cTn id="80" dur="1750"/>
                                        <p:tgtEl>
                                          <p:spTgt spid="551"/>
                                        </p:tgtEl>
                                      </p:cBhvr>
                                    </p:animEffect>
                                  </p:childTnLst>
                                </p:cTn>
                              </p:par>
                              <p:par>
                                <p:cTn id="81" presetID="10" presetClass="entr" presetSubtype="0" fill="hold" nodeType="withEffect">
                                  <p:stCondLst>
                                    <p:cond delay="4500"/>
                                  </p:stCondLst>
                                  <p:childTnLst>
                                    <p:set>
                                      <p:cBhvr>
                                        <p:cTn id="82" dur="1" fill="hold">
                                          <p:stCondLst>
                                            <p:cond delay="0"/>
                                          </p:stCondLst>
                                        </p:cTn>
                                        <p:tgtEl>
                                          <p:spTgt spid="539"/>
                                        </p:tgtEl>
                                        <p:attrNameLst>
                                          <p:attrName>style.visibility</p:attrName>
                                        </p:attrNameLst>
                                      </p:cBhvr>
                                      <p:to>
                                        <p:strVal val="visible"/>
                                      </p:to>
                                    </p:set>
                                    <p:animEffect transition="in" filter="fade">
                                      <p:cBhvr>
                                        <p:cTn id="83" dur="1750"/>
                                        <p:tgtEl>
                                          <p:spTgt spid="539"/>
                                        </p:tgtEl>
                                      </p:cBhvr>
                                    </p:animEffect>
                                  </p:childTnLst>
                                </p:cTn>
                              </p:par>
                              <p:par>
                                <p:cTn id="84" presetID="10" presetClass="entr" presetSubtype="0" fill="hold" nodeType="withEffect">
                                  <p:stCondLst>
                                    <p:cond delay="4500"/>
                                  </p:stCondLst>
                                  <p:childTnLst>
                                    <p:set>
                                      <p:cBhvr>
                                        <p:cTn id="85" dur="1" fill="hold">
                                          <p:stCondLst>
                                            <p:cond delay="0"/>
                                          </p:stCondLst>
                                        </p:cTn>
                                        <p:tgtEl>
                                          <p:spTgt spid="542"/>
                                        </p:tgtEl>
                                        <p:attrNameLst>
                                          <p:attrName>style.visibility</p:attrName>
                                        </p:attrNameLst>
                                      </p:cBhvr>
                                      <p:to>
                                        <p:strVal val="visible"/>
                                      </p:to>
                                    </p:set>
                                    <p:animEffect transition="in" filter="fade">
                                      <p:cBhvr>
                                        <p:cTn id="86" dur="1750"/>
                                        <p:tgtEl>
                                          <p:spTgt spid="542"/>
                                        </p:tgtEl>
                                      </p:cBhvr>
                                    </p:animEffect>
                                  </p:childTnLst>
                                </p:cTn>
                              </p:par>
                              <p:par>
                                <p:cTn id="87" presetID="10" presetClass="entr" presetSubtype="0" fill="hold" nodeType="withEffect">
                                  <p:stCondLst>
                                    <p:cond delay="4500"/>
                                  </p:stCondLst>
                                  <p:childTnLst>
                                    <p:set>
                                      <p:cBhvr>
                                        <p:cTn id="88" dur="1" fill="hold">
                                          <p:stCondLst>
                                            <p:cond delay="0"/>
                                          </p:stCondLst>
                                        </p:cTn>
                                        <p:tgtEl>
                                          <p:spTgt spid="545"/>
                                        </p:tgtEl>
                                        <p:attrNameLst>
                                          <p:attrName>style.visibility</p:attrName>
                                        </p:attrNameLst>
                                      </p:cBhvr>
                                      <p:to>
                                        <p:strVal val="visible"/>
                                      </p:to>
                                    </p:set>
                                    <p:animEffect transition="in" filter="fade">
                                      <p:cBhvr>
                                        <p:cTn id="89" dur="1750"/>
                                        <p:tgtEl>
                                          <p:spTgt spid="545"/>
                                        </p:tgtEl>
                                      </p:cBhvr>
                                    </p:animEffect>
                                  </p:childTnLst>
                                </p:cTn>
                              </p:par>
                              <p:par>
                                <p:cTn id="90" presetID="10" presetClass="entr" presetSubtype="0" fill="hold" nodeType="withEffect">
                                  <p:stCondLst>
                                    <p:cond delay="4500"/>
                                  </p:stCondLst>
                                  <p:childTnLst>
                                    <p:set>
                                      <p:cBhvr>
                                        <p:cTn id="91" dur="1" fill="hold">
                                          <p:stCondLst>
                                            <p:cond delay="0"/>
                                          </p:stCondLst>
                                        </p:cTn>
                                        <p:tgtEl>
                                          <p:spTgt spid="548"/>
                                        </p:tgtEl>
                                        <p:attrNameLst>
                                          <p:attrName>style.visibility</p:attrName>
                                        </p:attrNameLst>
                                      </p:cBhvr>
                                      <p:to>
                                        <p:strVal val="visible"/>
                                      </p:to>
                                    </p:set>
                                    <p:animEffect transition="in" filter="fade">
                                      <p:cBhvr>
                                        <p:cTn id="92" dur="1750"/>
                                        <p:tgtEl>
                                          <p:spTgt spid="548"/>
                                        </p:tgtEl>
                                      </p:cBhvr>
                                    </p:animEffect>
                                  </p:childTnLst>
                                </p:cTn>
                              </p:par>
                              <p:par>
                                <p:cTn id="93" presetID="23" presetClass="entr" presetSubtype="16" fill="hold" nodeType="withEffect">
                                  <p:stCondLst>
                                    <p:cond delay="4500"/>
                                  </p:stCondLst>
                                  <p:childTnLst>
                                    <p:set>
                                      <p:cBhvr>
                                        <p:cTn id="94" dur="1" fill="hold">
                                          <p:stCondLst>
                                            <p:cond delay="0"/>
                                          </p:stCondLst>
                                        </p:cTn>
                                        <p:tgtEl>
                                          <p:spTgt spid="538"/>
                                        </p:tgtEl>
                                        <p:attrNameLst>
                                          <p:attrName>style.visibility</p:attrName>
                                        </p:attrNameLst>
                                      </p:cBhvr>
                                      <p:to>
                                        <p:strVal val="visible"/>
                                      </p:to>
                                    </p:set>
                                    <p:anim calcmode="lin" valueType="num">
                                      <p:cBhvr>
                                        <p:cTn id="95" dur="2500" fill="hold"/>
                                        <p:tgtEl>
                                          <p:spTgt spid="538"/>
                                        </p:tgtEl>
                                        <p:attrNameLst>
                                          <p:attrName>ppt_w</p:attrName>
                                        </p:attrNameLst>
                                      </p:cBhvr>
                                      <p:tavLst>
                                        <p:tav tm="0">
                                          <p:val>
                                            <p:fltVal val="0"/>
                                          </p:val>
                                        </p:tav>
                                        <p:tav tm="100000">
                                          <p:val>
                                            <p:strVal val="#ppt_w"/>
                                          </p:val>
                                        </p:tav>
                                      </p:tavLst>
                                    </p:anim>
                                    <p:anim calcmode="lin" valueType="num">
                                      <p:cBhvr>
                                        <p:cTn id="96" dur="2500" fill="hold"/>
                                        <p:tgtEl>
                                          <p:spTgt spid="538"/>
                                        </p:tgtEl>
                                        <p:attrNameLst>
                                          <p:attrName>ppt_h</p:attrName>
                                        </p:attrNameLst>
                                      </p:cBhvr>
                                      <p:tavLst>
                                        <p:tav tm="0">
                                          <p:val>
                                            <p:fltVal val="0"/>
                                          </p:val>
                                        </p:tav>
                                        <p:tav tm="100000">
                                          <p:val>
                                            <p:strVal val="#ppt_h"/>
                                          </p:val>
                                        </p:tav>
                                      </p:tavLst>
                                    </p:anim>
                                  </p:childTnLst>
                                </p:cTn>
                              </p:par>
                              <p:par>
                                <p:cTn id="97" presetID="23" presetClass="entr" presetSubtype="16" fill="hold" nodeType="withEffect">
                                  <p:stCondLst>
                                    <p:cond delay="4500"/>
                                  </p:stCondLst>
                                  <p:childTnLst>
                                    <p:set>
                                      <p:cBhvr>
                                        <p:cTn id="98" dur="1" fill="hold">
                                          <p:stCondLst>
                                            <p:cond delay="0"/>
                                          </p:stCondLst>
                                        </p:cTn>
                                        <p:tgtEl>
                                          <p:spTgt spid="551"/>
                                        </p:tgtEl>
                                        <p:attrNameLst>
                                          <p:attrName>style.visibility</p:attrName>
                                        </p:attrNameLst>
                                      </p:cBhvr>
                                      <p:to>
                                        <p:strVal val="visible"/>
                                      </p:to>
                                    </p:set>
                                    <p:anim calcmode="lin" valueType="num">
                                      <p:cBhvr>
                                        <p:cTn id="99" dur="2500" fill="hold"/>
                                        <p:tgtEl>
                                          <p:spTgt spid="551"/>
                                        </p:tgtEl>
                                        <p:attrNameLst>
                                          <p:attrName>ppt_w</p:attrName>
                                        </p:attrNameLst>
                                      </p:cBhvr>
                                      <p:tavLst>
                                        <p:tav tm="0">
                                          <p:val>
                                            <p:fltVal val="0"/>
                                          </p:val>
                                        </p:tav>
                                        <p:tav tm="100000">
                                          <p:val>
                                            <p:strVal val="#ppt_w"/>
                                          </p:val>
                                        </p:tav>
                                      </p:tavLst>
                                    </p:anim>
                                    <p:anim calcmode="lin" valueType="num">
                                      <p:cBhvr>
                                        <p:cTn id="100" dur="2500" fill="hold"/>
                                        <p:tgtEl>
                                          <p:spTgt spid="551"/>
                                        </p:tgtEl>
                                        <p:attrNameLst>
                                          <p:attrName>ppt_h</p:attrName>
                                        </p:attrNameLst>
                                      </p:cBhvr>
                                      <p:tavLst>
                                        <p:tav tm="0">
                                          <p:val>
                                            <p:fltVal val="0"/>
                                          </p:val>
                                        </p:tav>
                                        <p:tav tm="100000">
                                          <p:val>
                                            <p:strVal val="#ppt_h"/>
                                          </p:val>
                                        </p:tav>
                                      </p:tavLst>
                                    </p:anim>
                                  </p:childTnLst>
                                </p:cTn>
                              </p:par>
                              <p:par>
                                <p:cTn id="101" presetID="8" presetClass="emph" presetSubtype="0" fill="hold" nodeType="withEffect">
                                  <p:stCondLst>
                                    <p:cond delay="4500"/>
                                  </p:stCondLst>
                                  <p:childTnLst>
                                    <p:animRot by="4500000">
                                      <p:cBhvr>
                                        <p:cTn id="102" dur="2500" fill="hold"/>
                                        <p:tgtEl>
                                          <p:spTgt spid="539"/>
                                        </p:tgtEl>
                                        <p:attrNameLst>
                                          <p:attrName>r</p:attrName>
                                        </p:attrNameLst>
                                      </p:cBhvr>
                                    </p:animRot>
                                  </p:childTnLst>
                                </p:cTn>
                              </p:par>
                              <p:par>
                                <p:cTn id="103" presetID="23" presetClass="entr" presetSubtype="16" fill="hold" nodeType="withEffect">
                                  <p:stCondLst>
                                    <p:cond delay="4500"/>
                                  </p:stCondLst>
                                  <p:childTnLst>
                                    <p:set>
                                      <p:cBhvr>
                                        <p:cTn id="104" dur="1" fill="hold">
                                          <p:stCondLst>
                                            <p:cond delay="0"/>
                                          </p:stCondLst>
                                        </p:cTn>
                                        <p:tgtEl>
                                          <p:spTgt spid="539"/>
                                        </p:tgtEl>
                                        <p:attrNameLst>
                                          <p:attrName>style.visibility</p:attrName>
                                        </p:attrNameLst>
                                      </p:cBhvr>
                                      <p:to>
                                        <p:strVal val="visible"/>
                                      </p:to>
                                    </p:set>
                                    <p:anim calcmode="lin" valueType="num">
                                      <p:cBhvr>
                                        <p:cTn id="105" dur="2500" fill="hold"/>
                                        <p:tgtEl>
                                          <p:spTgt spid="539"/>
                                        </p:tgtEl>
                                        <p:attrNameLst>
                                          <p:attrName>ppt_w</p:attrName>
                                        </p:attrNameLst>
                                      </p:cBhvr>
                                      <p:tavLst>
                                        <p:tav tm="0">
                                          <p:val>
                                            <p:fltVal val="0"/>
                                          </p:val>
                                        </p:tav>
                                        <p:tav tm="100000">
                                          <p:val>
                                            <p:strVal val="#ppt_w"/>
                                          </p:val>
                                        </p:tav>
                                      </p:tavLst>
                                    </p:anim>
                                    <p:anim calcmode="lin" valueType="num">
                                      <p:cBhvr>
                                        <p:cTn id="106" dur="2500" fill="hold"/>
                                        <p:tgtEl>
                                          <p:spTgt spid="539"/>
                                        </p:tgtEl>
                                        <p:attrNameLst>
                                          <p:attrName>ppt_h</p:attrName>
                                        </p:attrNameLst>
                                      </p:cBhvr>
                                      <p:tavLst>
                                        <p:tav tm="0">
                                          <p:val>
                                            <p:fltVal val="0"/>
                                          </p:val>
                                        </p:tav>
                                        <p:tav tm="100000">
                                          <p:val>
                                            <p:strVal val="#ppt_h"/>
                                          </p:val>
                                        </p:tav>
                                      </p:tavLst>
                                    </p:anim>
                                  </p:childTnLst>
                                </p:cTn>
                              </p:par>
                              <p:par>
                                <p:cTn id="107" presetID="8" presetClass="emph" presetSubtype="0" fill="hold" nodeType="withEffect">
                                  <p:stCondLst>
                                    <p:cond delay="4500"/>
                                  </p:stCondLst>
                                  <p:childTnLst>
                                    <p:animRot by="4500000">
                                      <p:cBhvr>
                                        <p:cTn id="108" dur="2500" fill="hold"/>
                                        <p:tgtEl>
                                          <p:spTgt spid="542"/>
                                        </p:tgtEl>
                                        <p:attrNameLst>
                                          <p:attrName>r</p:attrName>
                                        </p:attrNameLst>
                                      </p:cBhvr>
                                    </p:animRot>
                                  </p:childTnLst>
                                </p:cTn>
                              </p:par>
                              <p:par>
                                <p:cTn id="109" presetID="23" presetClass="entr" presetSubtype="16" fill="hold" nodeType="withEffect">
                                  <p:stCondLst>
                                    <p:cond delay="4500"/>
                                  </p:stCondLst>
                                  <p:childTnLst>
                                    <p:set>
                                      <p:cBhvr>
                                        <p:cTn id="110" dur="1" fill="hold">
                                          <p:stCondLst>
                                            <p:cond delay="0"/>
                                          </p:stCondLst>
                                        </p:cTn>
                                        <p:tgtEl>
                                          <p:spTgt spid="542"/>
                                        </p:tgtEl>
                                        <p:attrNameLst>
                                          <p:attrName>style.visibility</p:attrName>
                                        </p:attrNameLst>
                                      </p:cBhvr>
                                      <p:to>
                                        <p:strVal val="visible"/>
                                      </p:to>
                                    </p:set>
                                    <p:anim calcmode="lin" valueType="num">
                                      <p:cBhvr>
                                        <p:cTn id="111" dur="2500" fill="hold"/>
                                        <p:tgtEl>
                                          <p:spTgt spid="542"/>
                                        </p:tgtEl>
                                        <p:attrNameLst>
                                          <p:attrName>ppt_w</p:attrName>
                                        </p:attrNameLst>
                                      </p:cBhvr>
                                      <p:tavLst>
                                        <p:tav tm="0">
                                          <p:val>
                                            <p:fltVal val="0"/>
                                          </p:val>
                                        </p:tav>
                                        <p:tav tm="100000">
                                          <p:val>
                                            <p:strVal val="#ppt_w"/>
                                          </p:val>
                                        </p:tav>
                                      </p:tavLst>
                                    </p:anim>
                                    <p:anim calcmode="lin" valueType="num">
                                      <p:cBhvr>
                                        <p:cTn id="112" dur="2500" fill="hold"/>
                                        <p:tgtEl>
                                          <p:spTgt spid="542"/>
                                        </p:tgtEl>
                                        <p:attrNameLst>
                                          <p:attrName>ppt_h</p:attrName>
                                        </p:attrNameLst>
                                      </p:cBhvr>
                                      <p:tavLst>
                                        <p:tav tm="0">
                                          <p:val>
                                            <p:fltVal val="0"/>
                                          </p:val>
                                        </p:tav>
                                        <p:tav tm="100000">
                                          <p:val>
                                            <p:strVal val="#ppt_h"/>
                                          </p:val>
                                        </p:tav>
                                      </p:tavLst>
                                    </p:anim>
                                  </p:childTnLst>
                                </p:cTn>
                              </p:par>
                              <p:par>
                                <p:cTn id="113" presetID="8" presetClass="emph" presetSubtype="0" fill="hold" nodeType="withEffect">
                                  <p:stCondLst>
                                    <p:cond delay="4500"/>
                                  </p:stCondLst>
                                  <p:childTnLst>
                                    <p:animRot by="-10800000">
                                      <p:cBhvr>
                                        <p:cTn id="114" dur="2500" fill="hold"/>
                                        <p:tgtEl>
                                          <p:spTgt spid="545"/>
                                        </p:tgtEl>
                                        <p:attrNameLst>
                                          <p:attrName>r</p:attrName>
                                        </p:attrNameLst>
                                      </p:cBhvr>
                                    </p:animRot>
                                  </p:childTnLst>
                                </p:cTn>
                              </p:par>
                              <p:par>
                                <p:cTn id="115" presetID="8" presetClass="emph" presetSubtype="0" fill="hold" nodeType="withEffect">
                                  <p:stCondLst>
                                    <p:cond delay="4500"/>
                                  </p:stCondLst>
                                  <p:childTnLst>
                                    <p:animRot by="-10800000">
                                      <p:cBhvr>
                                        <p:cTn id="116" dur="2500" fill="hold"/>
                                        <p:tgtEl>
                                          <p:spTgt spid="548"/>
                                        </p:tgtEl>
                                        <p:attrNameLst>
                                          <p:attrName>r</p:attrName>
                                        </p:attrNameLst>
                                      </p:cBhvr>
                                    </p:animRot>
                                  </p:childTnLst>
                                </p:cTn>
                              </p:par>
                              <p:par>
                                <p:cTn id="117" presetID="23" presetClass="entr" presetSubtype="16" fill="hold" nodeType="withEffect">
                                  <p:stCondLst>
                                    <p:cond delay="4500"/>
                                  </p:stCondLst>
                                  <p:childTnLst>
                                    <p:set>
                                      <p:cBhvr>
                                        <p:cTn id="118" dur="1" fill="hold">
                                          <p:stCondLst>
                                            <p:cond delay="0"/>
                                          </p:stCondLst>
                                        </p:cTn>
                                        <p:tgtEl>
                                          <p:spTgt spid="545"/>
                                        </p:tgtEl>
                                        <p:attrNameLst>
                                          <p:attrName>style.visibility</p:attrName>
                                        </p:attrNameLst>
                                      </p:cBhvr>
                                      <p:to>
                                        <p:strVal val="visible"/>
                                      </p:to>
                                    </p:set>
                                    <p:anim calcmode="lin" valueType="num">
                                      <p:cBhvr>
                                        <p:cTn id="119" dur="2500" fill="hold"/>
                                        <p:tgtEl>
                                          <p:spTgt spid="545"/>
                                        </p:tgtEl>
                                        <p:attrNameLst>
                                          <p:attrName>ppt_w</p:attrName>
                                        </p:attrNameLst>
                                      </p:cBhvr>
                                      <p:tavLst>
                                        <p:tav tm="0">
                                          <p:val>
                                            <p:fltVal val="0"/>
                                          </p:val>
                                        </p:tav>
                                        <p:tav tm="100000">
                                          <p:val>
                                            <p:strVal val="#ppt_w"/>
                                          </p:val>
                                        </p:tav>
                                      </p:tavLst>
                                    </p:anim>
                                    <p:anim calcmode="lin" valueType="num">
                                      <p:cBhvr>
                                        <p:cTn id="120" dur="2500" fill="hold"/>
                                        <p:tgtEl>
                                          <p:spTgt spid="545"/>
                                        </p:tgtEl>
                                        <p:attrNameLst>
                                          <p:attrName>ppt_h</p:attrName>
                                        </p:attrNameLst>
                                      </p:cBhvr>
                                      <p:tavLst>
                                        <p:tav tm="0">
                                          <p:val>
                                            <p:fltVal val="0"/>
                                          </p:val>
                                        </p:tav>
                                        <p:tav tm="100000">
                                          <p:val>
                                            <p:strVal val="#ppt_h"/>
                                          </p:val>
                                        </p:tav>
                                      </p:tavLst>
                                    </p:anim>
                                  </p:childTnLst>
                                </p:cTn>
                              </p:par>
                              <p:par>
                                <p:cTn id="121" presetID="23" presetClass="entr" presetSubtype="16" fill="hold" nodeType="withEffect">
                                  <p:stCondLst>
                                    <p:cond delay="4500"/>
                                  </p:stCondLst>
                                  <p:childTnLst>
                                    <p:set>
                                      <p:cBhvr>
                                        <p:cTn id="122" dur="1" fill="hold">
                                          <p:stCondLst>
                                            <p:cond delay="0"/>
                                          </p:stCondLst>
                                        </p:cTn>
                                        <p:tgtEl>
                                          <p:spTgt spid="548"/>
                                        </p:tgtEl>
                                        <p:attrNameLst>
                                          <p:attrName>style.visibility</p:attrName>
                                        </p:attrNameLst>
                                      </p:cBhvr>
                                      <p:to>
                                        <p:strVal val="visible"/>
                                      </p:to>
                                    </p:set>
                                    <p:anim calcmode="lin" valueType="num">
                                      <p:cBhvr>
                                        <p:cTn id="123" dur="2500" fill="hold"/>
                                        <p:tgtEl>
                                          <p:spTgt spid="548"/>
                                        </p:tgtEl>
                                        <p:attrNameLst>
                                          <p:attrName>ppt_w</p:attrName>
                                        </p:attrNameLst>
                                      </p:cBhvr>
                                      <p:tavLst>
                                        <p:tav tm="0">
                                          <p:val>
                                            <p:fltVal val="0"/>
                                          </p:val>
                                        </p:tav>
                                        <p:tav tm="100000">
                                          <p:val>
                                            <p:strVal val="#ppt_w"/>
                                          </p:val>
                                        </p:tav>
                                      </p:tavLst>
                                    </p:anim>
                                    <p:anim calcmode="lin" valueType="num">
                                      <p:cBhvr>
                                        <p:cTn id="124" dur="2500" fill="hold"/>
                                        <p:tgtEl>
                                          <p:spTgt spid="548"/>
                                        </p:tgtEl>
                                        <p:attrNameLst>
                                          <p:attrName>ppt_h</p:attrName>
                                        </p:attrNameLst>
                                      </p:cBhvr>
                                      <p:tavLst>
                                        <p:tav tm="0">
                                          <p:val>
                                            <p:fltVal val="0"/>
                                          </p:val>
                                        </p:tav>
                                        <p:tav tm="100000">
                                          <p:val>
                                            <p:strVal val="#ppt_h"/>
                                          </p:val>
                                        </p:tav>
                                      </p:tavLst>
                                    </p:anim>
                                  </p:childTnLst>
                                </p:cTn>
                              </p:par>
                              <p:par>
                                <p:cTn id="125" presetID="10" presetClass="exit" presetSubtype="0" fill="hold" nodeType="withEffect">
                                  <p:stCondLst>
                                    <p:cond delay="6250"/>
                                  </p:stCondLst>
                                  <p:childTnLst>
                                    <p:animEffect transition="out" filter="fade">
                                      <p:cBhvr>
                                        <p:cTn id="126" dur="750"/>
                                        <p:tgtEl>
                                          <p:spTgt spid="538"/>
                                        </p:tgtEl>
                                      </p:cBhvr>
                                    </p:animEffect>
                                    <p:set>
                                      <p:cBhvr>
                                        <p:cTn id="127" dur="1" fill="hold">
                                          <p:stCondLst>
                                            <p:cond delay="749"/>
                                          </p:stCondLst>
                                        </p:cTn>
                                        <p:tgtEl>
                                          <p:spTgt spid="538"/>
                                        </p:tgtEl>
                                        <p:attrNameLst>
                                          <p:attrName>style.visibility</p:attrName>
                                        </p:attrNameLst>
                                      </p:cBhvr>
                                      <p:to>
                                        <p:strVal val="hidden"/>
                                      </p:to>
                                    </p:set>
                                  </p:childTnLst>
                                </p:cTn>
                              </p:par>
                              <p:par>
                                <p:cTn id="128" presetID="10" presetClass="exit" presetSubtype="0" fill="hold" nodeType="withEffect">
                                  <p:stCondLst>
                                    <p:cond delay="6250"/>
                                  </p:stCondLst>
                                  <p:childTnLst>
                                    <p:animEffect transition="out" filter="fade">
                                      <p:cBhvr>
                                        <p:cTn id="129" dur="750"/>
                                        <p:tgtEl>
                                          <p:spTgt spid="551"/>
                                        </p:tgtEl>
                                      </p:cBhvr>
                                    </p:animEffect>
                                    <p:set>
                                      <p:cBhvr>
                                        <p:cTn id="130" dur="1" fill="hold">
                                          <p:stCondLst>
                                            <p:cond delay="749"/>
                                          </p:stCondLst>
                                        </p:cTn>
                                        <p:tgtEl>
                                          <p:spTgt spid="551"/>
                                        </p:tgtEl>
                                        <p:attrNameLst>
                                          <p:attrName>style.visibility</p:attrName>
                                        </p:attrNameLst>
                                      </p:cBhvr>
                                      <p:to>
                                        <p:strVal val="hidden"/>
                                      </p:to>
                                    </p:set>
                                  </p:childTnLst>
                                </p:cTn>
                              </p:par>
                              <p:par>
                                <p:cTn id="131" presetID="10" presetClass="exit" presetSubtype="0" fill="hold" nodeType="withEffect">
                                  <p:stCondLst>
                                    <p:cond delay="6250"/>
                                  </p:stCondLst>
                                  <p:childTnLst>
                                    <p:animEffect transition="out" filter="fade">
                                      <p:cBhvr>
                                        <p:cTn id="132" dur="750"/>
                                        <p:tgtEl>
                                          <p:spTgt spid="539"/>
                                        </p:tgtEl>
                                      </p:cBhvr>
                                    </p:animEffect>
                                    <p:set>
                                      <p:cBhvr>
                                        <p:cTn id="133" dur="1" fill="hold">
                                          <p:stCondLst>
                                            <p:cond delay="749"/>
                                          </p:stCondLst>
                                        </p:cTn>
                                        <p:tgtEl>
                                          <p:spTgt spid="539"/>
                                        </p:tgtEl>
                                        <p:attrNameLst>
                                          <p:attrName>style.visibility</p:attrName>
                                        </p:attrNameLst>
                                      </p:cBhvr>
                                      <p:to>
                                        <p:strVal val="hidden"/>
                                      </p:to>
                                    </p:set>
                                  </p:childTnLst>
                                </p:cTn>
                              </p:par>
                              <p:par>
                                <p:cTn id="134" presetID="10" presetClass="exit" presetSubtype="0" fill="hold" nodeType="withEffect">
                                  <p:stCondLst>
                                    <p:cond delay="6250"/>
                                  </p:stCondLst>
                                  <p:childTnLst>
                                    <p:animEffect transition="out" filter="fade">
                                      <p:cBhvr>
                                        <p:cTn id="135" dur="750"/>
                                        <p:tgtEl>
                                          <p:spTgt spid="542"/>
                                        </p:tgtEl>
                                      </p:cBhvr>
                                    </p:animEffect>
                                    <p:set>
                                      <p:cBhvr>
                                        <p:cTn id="136" dur="1" fill="hold">
                                          <p:stCondLst>
                                            <p:cond delay="749"/>
                                          </p:stCondLst>
                                        </p:cTn>
                                        <p:tgtEl>
                                          <p:spTgt spid="542"/>
                                        </p:tgtEl>
                                        <p:attrNameLst>
                                          <p:attrName>style.visibility</p:attrName>
                                        </p:attrNameLst>
                                      </p:cBhvr>
                                      <p:to>
                                        <p:strVal val="hidden"/>
                                      </p:to>
                                    </p:set>
                                  </p:childTnLst>
                                </p:cTn>
                              </p:par>
                              <p:par>
                                <p:cTn id="137" presetID="10" presetClass="exit" presetSubtype="0" fill="hold" nodeType="withEffect">
                                  <p:stCondLst>
                                    <p:cond delay="6250"/>
                                  </p:stCondLst>
                                  <p:childTnLst>
                                    <p:animEffect transition="out" filter="fade">
                                      <p:cBhvr>
                                        <p:cTn id="138" dur="750"/>
                                        <p:tgtEl>
                                          <p:spTgt spid="545"/>
                                        </p:tgtEl>
                                      </p:cBhvr>
                                    </p:animEffect>
                                    <p:set>
                                      <p:cBhvr>
                                        <p:cTn id="139" dur="1" fill="hold">
                                          <p:stCondLst>
                                            <p:cond delay="749"/>
                                          </p:stCondLst>
                                        </p:cTn>
                                        <p:tgtEl>
                                          <p:spTgt spid="545"/>
                                        </p:tgtEl>
                                        <p:attrNameLst>
                                          <p:attrName>style.visibility</p:attrName>
                                        </p:attrNameLst>
                                      </p:cBhvr>
                                      <p:to>
                                        <p:strVal val="hidden"/>
                                      </p:to>
                                    </p:set>
                                  </p:childTnLst>
                                </p:cTn>
                              </p:par>
                              <p:par>
                                <p:cTn id="140" presetID="10" presetClass="exit" presetSubtype="0" fill="hold" nodeType="withEffect">
                                  <p:stCondLst>
                                    <p:cond delay="6250"/>
                                  </p:stCondLst>
                                  <p:childTnLst>
                                    <p:animEffect transition="out" filter="fade">
                                      <p:cBhvr>
                                        <p:cTn id="141" dur="750"/>
                                        <p:tgtEl>
                                          <p:spTgt spid="548"/>
                                        </p:tgtEl>
                                      </p:cBhvr>
                                    </p:animEffect>
                                    <p:set>
                                      <p:cBhvr>
                                        <p:cTn id="142" dur="1" fill="hold">
                                          <p:stCondLst>
                                            <p:cond delay="749"/>
                                          </p:stCondLst>
                                        </p:cTn>
                                        <p:tgtEl>
                                          <p:spTgt spid="548"/>
                                        </p:tgtEl>
                                        <p:attrNameLst>
                                          <p:attrName>style.visibility</p:attrName>
                                        </p:attrNameLst>
                                      </p:cBhvr>
                                      <p:to>
                                        <p:strVal val="hidden"/>
                                      </p:to>
                                    </p:set>
                                  </p:childTnLst>
                                </p:cTn>
                              </p:par>
                              <p:par>
                                <p:cTn id="143" presetID="10" presetClass="entr" presetSubtype="0" fill="hold" nodeType="withEffect">
                                  <p:stCondLst>
                                    <p:cond delay="0"/>
                                  </p:stCondLst>
                                  <p:childTnLst>
                                    <p:set>
                                      <p:cBhvr>
                                        <p:cTn id="144" dur="1" fill="hold">
                                          <p:stCondLst>
                                            <p:cond delay="0"/>
                                          </p:stCondLst>
                                        </p:cTn>
                                        <p:tgtEl>
                                          <p:spTgt spid="552"/>
                                        </p:tgtEl>
                                        <p:attrNameLst>
                                          <p:attrName>style.visibility</p:attrName>
                                        </p:attrNameLst>
                                      </p:cBhvr>
                                      <p:to>
                                        <p:strVal val="visible"/>
                                      </p:to>
                                    </p:set>
                                    <p:animEffect transition="in" filter="fade">
                                      <p:cBhvr>
                                        <p:cTn id="145" dur="750"/>
                                        <p:tgtEl>
                                          <p:spTgt spid="552"/>
                                        </p:tgtEl>
                                      </p:cBhvr>
                                    </p:animEffect>
                                  </p:childTnLst>
                                </p:cTn>
                              </p:par>
                              <p:par>
                                <p:cTn id="146" presetID="23" presetClass="entr" presetSubtype="16" fill="hold" nodeType="withEffect">
                                  <p:stCondLst>
                                    <p:cond delay="0"/>
                                  </p:stCondLst>
                                  <p:childTnLst>
                                    <p:set>
                                      <p:cBhvr>
                                        <p:cTn id="147" dur="1" fill="hold">
                                          <p:stCondLst>
                                            <p:cond delay="0"/>
                                          </p:stCondLst>
                                        </p:cTn>
                                        <p:tgtEl>
                                          <p:spTgt spid="552"/>
                                        </p:tgtEl>
                                        <p:attrNameLst>
                                          <p:attrName>style.visibility</p:attrName>
                                        </p:attrNameLst>
                                      </p:cBhvr>
                                      <p:to>
                                        <p:strVal val="visible"/>
                                      </p:to>
                                    </p:set>
                                    <p:anim calcmode="lin" valueType="num">
                                      <p:cBhvr>
                                        <p:cTn id="148" dur="750" fill="hold"/>
                                        <p:tgtEl>
                                          <p:spTgt spid="552"/>
                                        </p:tgtEl>
                                        <p:attrNameLst>
                                          <p:attrName>ppt_w</p:attrName>
                                        </p:attrNameLst>
                                      </p:cBhvr>
                                      <p:tavLst>
                                        <p:tav tm="0">
                                          <p:val>
                                            <p:fltVal val="0"/>
                                          </p:val>
                                        </p:tav>
                                        <p:tav tm="100000">
                                          <p:val>
                                            <p:strVal val="#ppt_w"/>
                                          </p:val>
                                        </p:tav>
                                      </p:tavLst>
                                    </p:anim>
                                    <p:anim calcmode="lin" valueType="num">
                                      <p:cBhvr>
                                        <p:cTn id="149" dur="750" fill="hold"/>
                                        <p:tgtEl>
                                          <p:spTgt spid="552"/>
                                        </p:tgtEl>
                                        <p:attrNameLst>
                                          <p:attrName>ppt_h</p:attrName>
                                        </p:attrNameLst>
                                      </p:cBhvr>
                                      <p:tavLst>
                                        <p:tav tm="0">
                                          <p:val>
                                            <p:fltVal val="0"/>
                                          </p:val>
                                        </p:tav>
                                        <p:tav tm="100000">
                                          <p:val>
                                            <p:strVal val="#ppt_h"/>
                                          </p:val>
                                        </p:tav>
                                      </p:tavLst>
                                    </p:anim>
                                  </p:childTnLst>
                                </p:cTn>
                              </p:par>
                              <p:par>
                                <p:cTn id="150" presetID="10" presetClass="entr" presetSubtype="0" fill="hold" nodeType="withEffect">
                                  <p:stCondLst>
                                    <p:cond delay="0"/>
                                  </p:stCondLst>
                                  <p:childTnLst>
                                    <p:set>
                                      <p:cBhvr>
                                        <p:cTn id="151" dur="1" fill="hold">
                                          <p:stCondLst>
                                            <p:cond delay="0"/>
                                          </p:stCondLst>
                                        </p:cTn>
                                        <p:tgtEl>
                                          <p:spTgt spid="553"/>
                                        </p:tgtEl>
                                        <p:attrNameLst>
                                          <p:attrName>style.visibility</p:attrName>
                                        </p:attrNameLst>
                                      </p:cBhvr>
                                      <p:to>
                                        <p:strVal val="visible"/>
                                      </p:to>
                                    </p:set>
                                    <p:animEffect transition="in" filter="fade">
                                      <p:cBhvr>
                                        <p:cTn id="152" dur="750"/>
                                        <p:tgtEl>
                                          <p:spTgt spid="553"/>
                                        </p:tgtEl>
                                      </p:cBhvr>
                                    </p:animEffect>
                                  </p:childTnLst>
                                </p:cTn>
                              </p:par>
                              <p:par>
                                <p:cTn id="153" presetID="23" presetClass="entr" presetSubtype="16" fill="hold" nodeType="withEffect">
                                  <p:stCondLst>
                                    <p:cond delay="0"/>
                                  </p:stCondLst>
                                  <p:childTnLst>
                                    <p:set>
                                      <p:cBhvr>
                                        <p:cTn id="154" dur="1" fill="hold">
                                          <p:stCondLst>
                                            <p:cond delay="0"/>
                                          </p:stCondLst>
                                        </p:cTn>
                                        <p:tgtEl>
                                          <p:spTgt spid="553"/>
                                        </p:tgtEl>
                                        <p:attrNameLst>
                                          <p:attrName>style.visibility</p:attrName>
                                        </p:attrNameLst>
                                      </p:cBhvr>
                                      <p:to>
                                        <p:strVal val="visible"/>
                                      </p:to>
                                    </p:set>
                                    <p:anim calcmode="lin" valueType="num">
                                      <p:cBhvr>
                                        <p:cTn id="155" dur="750" fill="hold"/>
                                        <p:tgtEl>
                                          <p:spTgt spid="553"/>
                                        </p:tgtEl>
                                        <p:attrNameLst>
                                          <p:attrName>ppt_w</p:attrName>
                                        </p:attrNameLst>
                                      </p:cBhvr>
                                      <p:tavLst>
                                        <p:tav tm="0">
                                          <p:val>
                                            <p:fltVal val="0"/>
                                          </p:val>
                                        </p:tav>
                                        <p:tav tm="100000">
                                          <p:val>
                                            <p:strVal val="#ppt_w"/>
                                          </p:val>
                                        </p:tav>
                                      </p:tavLst>
                                    </p:anim>
                                    <p:anim calcmode="lin" valueType="num">
                                      <p:cBhvr>
                                        <p:cTn id="156" dur="750" fill="hold"/>
                                        <p:tgtEl>
                                          <p:spTgt spid="553"/>
                                        </p:tgtEl>
                                        <p:attrNameLst>
                                          <p:attrName>ppt_h</p:attrName>
                                        </p:attrNameLst>
                                      </p:cBhvr>
                                      <p:tavLst>
                                        <p:tav tm="0">
                                          <p:val>
                                            <p:fltVal val="0"/>
                                          </p:val>
                                        </p:tav>
                                        <p:tav tm="100000">
                                          <p:val>
                                            <p:strVal val="#ppt_h"/>
                                          </p:val>
                                        </p:tav>
                                      </p:tavLst>
                                    </p:anim>
                                  </p:childTnLst>
                                </p:cTn>
                              </p:par>
                              <p:par>
                                <p:cTn id="157" presetID="8" presetClass="emph" presetSubtype="0" fill="hold" nodeType="withEffect">
                                  <p:stCondLst>
                                    <p:cond delay="0"/>
                                  </p:stCondLst>
                                  <p:childTnLst>
                                    <p:animRot by="-4320000">
                                      <p:cBhvr>
                                        <p:cTn id="158" dur="1750" fill="hold"/>
                                        <p:tgtEl>
                                          <p:spTgt spid="553"/>
                                        </p:tgtEl>
                                        <p:attrNameLst>
                                          <p:attrName>r</p:attrName>
                                        </p:attrNameLst>
                                      </p:cBhvr>
                                    </p:animRot>
                                  </p:childTnLst>
                                </p:cTn>
                              </p:par>
                              <p:par>
                                <p:cTn id="159" presetID="10" presetClass="entr" presetSubtype="0" fill="hold" nodeType="withEffect">
                                  <p:stCondLst>
                                    <p:cond delay="0"/>
                                  </p:stCondLst>
                                  <p:childTnLst>
                                    <p:set>
                                      <p:cBhvr>
                                        <p:cTn id="160" dur="1" fill="hold">
                                          <p:stCondLst>
                                            <p:cond delay="0"/>
                                          </p:stCondLst>
                                        </p:cTn>
                                        <p:tgtEl>
                                          <p:spTgt spid="556"/>
                                        </p:tgtEl>
                                        <p:attrNameLst>
                                          <p:attrName>style.visibility</p:attrName>
                                        </p:attrNameLst>
                                      </p:cBhvr>
                                      <p:to>
                                        <p:strVal val="visible"/>
                                      </p:to>
                                    </p:set>
                                    <p:animEffect transition="in" filter="fade">
                                      <p:cBhvr>
                                        <p:cTn id="161" dur="750"/>
                                        <p:tgtEl>
                                          <p:spTgt spid="556"/>
                                        </p:tgtEl>
                                      </p:cBhvr>
                                    </p:animEffect>
                                  </p:childTnLst>
                                </p:cTn>
                              </p:par>
                              <p:par>
                                <p:cTn id="162" presetID="23" presetClass="entr" presetSubtype="16" fill="hold" nodeType="withEffect">
                                  <p:stCondLst>
                                    <p:cond delay="0"/>
                                  </p:stCondLst>
                                  <p:childTnLst>
                                    <p:set>
                                      <p:cBhvr>
                                        <p:cTn id="163" dur="1" fill="hold">
                                          <p:stCondLst>
                                            <p:cond delay="0"/>
                                          </p:stCondLst>
                                        </p:cTn>
                                        <p:tgtEl>
                                          <p:spTgt spid="556"/>
                                        </p:tgtEl>
                                        <p:attrNameLst>
                                          <p:attrName>style.visibility</p:attrName>
                                        </p:attrNameLst>
                                      </p:cBhvr>
                                      <p:to>
                                        <p:strVal val="visible"/>
                                      </p:to>
                                    </p:set>
                                    <p:anim calcmode="lin" valueType="num">
                                      <p:cBhvr>
                                        <p:cTn id="164" dur="750" fill="hold"/>
                                        <p:tgtEl>
                                          <p:spTgt spid="556"/>
                                        </p:tgtEl>
                                        <p:attrNameLst>
                                          <p:attrName>ppt_w</p:attrName>
                                        </p:attrNameLst>
                                      </p:cBhvr>
                                      <p:tavLst>
                                        <p:tav tm="0">
                                          <p:val>
                                            <p:fltVal val="0"/>
                                          </p:val>
                                        </p:tav>
                                        <p:tav tm="100000">
                                          <p:val>
                                            <p:strVal val="#ppt_w"/>
                                          </p:val>
                                        </p:tav>
                                      </p:tavLst>
                                    </p:anim>
                                    <p:anim calcmode="lin" valueType="num">
                                      <p:cBhvr>
                                        <p:cTn id="165" dur="750" fill="hold"/>
                                        <p:tgtEl>
                                          <p:spTgt spid="556"/>
                                        </p:tgtEl>
                                        <p:attrNameLst>
                                          <p:attrName>ppt_h</p:attrName>
                                        </p:attrNameLst>
                                      </p:cBhvr>
                                      <p:tavLst>
                                        <p:tav tm="0">
                                          <p:val>
                                            <p:fltVal val="0"/>
                                          </p:val>
                                        </p:tav>
                                        <p:tav tm="100000">
                                          <p:val>
                                            <p:strVal val="#ppt_h"/>
                                          </p:val>
                                        </p:tav>
                                      </p:tavLst>
                                    </p:anim>
                                  </p:childTnLst>
                                </p:cTn>
                              </p:par>
                              <p:par>
                                <p:cTn id="166" presetID="8" presetClass="emph" presetSubtype="0" fill="hold" nodeType="withEffect">
                                  <p:stCondLst>
                                    <p:cond delay="0"/>
                                  </p:stCondLst>
                                  <p:childTnLst>
                                    <p:animRot by="-4320000">
                                      <p:cBhvr>
                                        <p:cTn id="167" dur="1750" fill="hold"/>
                                        <p:tgtEl>
                                          <p:spTgt spid="556"/>
                                        </p:tgtEl>
                                        <p:attrNameLst>
                                          <p:attrName>r</p:attrName>
                                        </p:attrNameLst>
                                      </p:cBhvr>
                                    </p:animRot>
                                  </p:childTnLst>
                                </p:cTn>
                              </p:par>
                              <p:par>
                                <p:cTn id="168" presetID="10" presetClass="entr" presetSubtype="0" fill="hold" nodeType="withEffect">
                                  <p:stCondLst>
                                    <p:cond delay="0"/>
                                  </p:stCondLst>
                                  <p:childTnLst>
                                    <p:set>
                                      <p:cBhvr>
                                        <p:cTn id="169" dur="1" fill="hold">
                                          <p:stCondLst>
                                            <p:cond delay="0"/>
                                          </p:stCondLst>
                                        </p:cTn>
                                        <p:tgtEl>
                                          <p:spTgt spid="560"/>
                                        </p:tgtEl>
                                        <p:attrNameLst>
                                          <p:attrName>style.visibility</p:attrName>
                                        </p:attrNameLst>
                                      </p:cBhvr>
                                      <p:to>
                                        <p:strVal val="visible"/>
                                      </p:to>
                                    </p:set>
                                    <p:animEffect transition="in" filter="fade">
                                      <p:cBhvr>
                                        <p:cTn id="170" dur="750"/>
                                        <p:tgtEl>
                                          <p:spTgt spid="560"/>
                                        </p:tgtEl>
                                      </p:cBhvr>
                                    </p:animEffect>
                                  </p:childTnLst>
                                </p:cTn>
                              </p:par>
                              <p:par>
                                <p:cTn id="171" presetID="23" presetClass="entr" presetSubtype="16" fill="hold" nodeType="withEffect">
                                  <p:stCondLst>
                                    <p:cond delay="0"/>
                                  </p:stCondLst>
                                  <p:childTnLst>
                                    <p:set>
                                      <p:cBhvr>
                                        <p:cTn id="172" dur="1" fill="hold">
                                          <p:stCondLst>
                                            <p:cond delay="0"/>
                                          </p:stCondLst>
                                        </p:cTn>
                                        <p:tgtEl>
                                          <p:spTgt spid="560"/>
                                        </p:tgtEl>
                                        <p:attrNameLst>
                                          <p:attrName>style.visibility</p:attrName>
                                        </p:attrNameLst>
                                      </p:cBhvr>
                                      <p:to>
                                        <p:strVal val="visible"/>
                                      </p:to>
                                    </p:set>
                                    <p:anim calcmode="lin" valueType="num">
                                      <p:cBhvr>
                                        <p:cTn id="173" dur="750" fill="hold"/>
                                        <p:tgtEl>
                                          <p:spTgt spid="560"/>
                                        </p:tgtEl>
                                        <p:attrNameLst>
                                          <p:attrName>ppt_w</p:attrName>
                                        </p:attrNameLst>
                                      </p:cBhvr>
                                      <p:tavLst>
                                        <p:tav tm="0">
                                          <p:val>
                                            <p:fltVal val="0"/>
                                          </p:val>
                                        </p:tav>
                                        <p:tav tm="100000">
                                          <p:val>
                                            <p:strVal val="#ppt_w"/>
                                          </p:val>
                                        </p:tav>
                                      </p:tavLst>
                                    </p:anim>
                                    <p:anim calcmode="lin" valueType="num">
                                      <p:cBhvr>
                                        <p:cTn id="174" dur="750" fill="hold"/>
                                        <p:tgtEl>
                                          <p:spTgt spid="560"/>
                                        </p:tgtEl>
                                        <p:attrNameLst>
                                          <p:attrName>ppt_h</p:attrName>
                                        </p:attrNameLst>
                                      </p:cBhvr>
                                      <p:tavLst>
                                        <p:tav tm="0">
                                          <p:val>
                                            <p:fltVal val="0"/>
                                          </p:val>
                                        </p:tav>
                                        <p:tav tm="100000">
                                          <p:val>
                                            <p:strVal val="#ppt_h"/>
                                          </p:val>
                                        </p:tav>
                                      </p:tavLst>
                                    </p:anim>
                                  </p:childTnLst>
                                </p:cTn>
                              </p:par>
                              <p:par>
                                <p:cTn id="175" presetID="8" presetClass="emph" presetSubtype="0" fill="hold" nodeType="withEffect">
                                  <p:stCondLst>
                                    <p:cond delay="0"/>
                                  </p:stCondLst>
                                  <p:childTnLst>
                                    <p:animRot by="6480000">
                                      <p:cBhvr>
                                        <p:cTn id="176" dur="1750" fill="hold"/>
                                        <p:tgtEl>
                                          <p:spTgt spid="560"/>
                                        </p:tgtEl>
                                        <p:attrNameLst>
                                          <p:attrName>r</p:attrName>
                                        </p:attrNameLst>
                                      </p:cBhvr>
                                    </p:animRot>
                                  </p:childTnLst>
                                </p:cTn>
                              </p:par>
                              <p:par>
                                <p:cTn id="177" presetID="10" presetClass="entr" presetSubtype="0" fill="hold" nodeType="withEffect">
                                  <p:stCondLst>
                                    <p:cond delay="0"/>
                                  </p:stCondLst>
                                  <p:childTnLst>
                                    <p:set>
                                      <p:cBhvr>
                                        <p:cTn id="178" dur="1" fill="hold">
                                          <p:stCondLst>
                                            <p:cond delay="0"/>
                                          </p:stCondLst>
                                        </p:cTn>
                                        <p:tgtEl>
                                          <p:spTgt spid="559"/>
                                        </p:tgtEl>
                                        <p:attrNameLst>
                                          <p:attrName>style.visibility</p:attrName>
                                        </p:attrNameLst>
                                      </p:cBhvr>
                                      <p:to>
                                        <p:strVal val="visible"/>
                                      </p:to>
                                    </p:set>
                                    <p:animEffect transition="in" filter="fade">
                                      <p:cBhvr>
                                        <p:cTn id="179" dur="750"/>
                                        <p:tgtEl>
                                          <p:spTgt spid="559"/>
                                        </p:tgtEl>
                                      </p:cBhvr>
                                    </p:animEffect>
                                  </p:childTnLst>
                                </p:cTn>
                              </p:par>
                              <p:par>
                                <p:cTn id="180" presetID="23" presetClass="entr" presetSubtype="16" fill="hold" nodeType="withEffect">
                                  <p:stCondLst>
                                    <p:cond delay="0"/>
                                  </p:stCondLst>
                                  <p:childTnLst>
                                    <p:set>
                                      <p:cBhvr>
                                        <p:cTn id="181" dur="1" fill="hold">
                                          <p:stCondLst>
                                            <p:cond delay="0"/>
                                          </p:stCondLst>
                                        </p:cTn>
                                        <p:tgtEl>
                                          <p:spTgt spid="559"/>
                                        </p:tgtEl>
                                        <p:attrNameLst>
                                          <p:attrName>style.visibility</p:attrName>
                                        </p:attrNameLst>
                                      </p:cBhvr>
                                      <p:to>
                                        <p:strVal val="visible"/>
                                      </p:to>
                                    </p:set>
                                    <p:anim calcmode="lin" valueType="num">
                                      <p:cBhvr>
                                        <p:cTn id="182" dur="750" fill="hold"/>
                                        <p:tgtEl>
                                          <p:spTgt spid="559"/>
                                        </p:tgtEl>
                                        <p:attrNameLst>
                                          <p:attrName>ppt_w</p:attrName>
                                        </p:attrNameLst>
                                      </p:cBhvr>
                                      <p:tavLst>
                                        <p:tav tm="0">
                                          <p:val>
                                            <p:fltVal val="0"/>
                                          </p:val>
                                        </p:tav>
                                        <p:tav tm="100000">
                                          <p:val>
                                            <p:strVal val="#ppt_w"/>
                                          </p:val>
                                        </p:tav>
                                      </p:tavLst>
                                    </p:anim>
                                    <p:anim calcmode="lin" valueType="num">
                                      <p:cBhvr>
                                        <p:cTn id="183" dur="750" fill="hold"/>
                                        <p:tgtEl>
                                          <p:spTgt spid="559"/>
                                        </p:tgtEl>
                                        <p:attrNameLst>
                                          <p:attrName>ppt_h</p:attrName>
                                        </p:attrNameLst>
                                      </p:cBhvr>
                                      <p:tavLst>
                                        <p:tav tm="0">
                                          <p:val>
                                            <p:fltVal val="0"/>
                                          </p:val>
                                        </p:tav>
                                        <p:tav tm="100000">
                                          <p:val>
                                            <p:strVal val="#ppt_h"/>
                                          </p:val>
                                        </p:tav>
                                      </p:tavLst>
                                    </p:anim>
                                  </p:childTnLst>
                                </p:cTn>
                              </p:par>
                              <p:par>
                                <p:cTn id="184" presetID="10" presetClass="exit" presetSubtype="0" fill="hold" nodeType="withEffect">
                                  <p:stCondLst>
                                    <p:cond delay="750"/>
                                  </p:stCondLst>
                                  <p:childTnLst>
                                    <p:animEffect transition="out" filter="fade">
                                      <p:cBhvr>
                                        <p:cTn id="185" dur="750"/>
                                        <p:tgtEl>
                                          <p:spTgt spid="552"/>
                                        </p:tgtEl>
                                      </p:cBhvr>
                                    </p:animEffect>
                                    <p:set>
                                      <p:cBhvr>
                                        <p:cTn id="186" dur="1" fill="hold">
                                          <p:stCondLst>
                                            <p:cond delay="749"/>
                                          </p:stCondLst>
                                        </p:cTn>
                                        <p:tgtEl>
                                          <p:spTgt spid="552"/>
                                        </p:tgtEl>
                                        <p:attrNameLst>
                                          <p:attrName>style.visibility</p:attrName>
                                        </p:attrNameLst>
                                      </p:cBhvr>
                                      <p:to>
                                        <p:strVal val="hidden"/>
                                      </p:to>
                                    </p:set>
                                  </p:childTnLst>
                                </p:cTn>
                              </p:par>
                              <p:par>
                                <p:cTn id="187" presetID="10" presetClass="exit" presetSubtype="0" fill="hold" nodeType="withEffect">
                                  <p:stCondLst>
                                    <p:cond delay="750"/>
                                  </p:stCondLst>
                                  <p:childTnLst>
                                    <p:animEffect transition="out" filter="fade">
                                      <p:cBhvr>
                                        <p:cTn id="188" dur="750"/>
                                        <p:tgtEl>
                                          <p:spTgt spid="553"/>
                                        </p:tgtEl>
                                      </p:cBhvr>
                                    </p:animEffect>
                                    <p:set>
                                      <p:cBhvr>
                                        <p:cTn id="189" dur="1" fill="hold">
                                          <p:stCondLst>
                                            <p:cond delay="749"/>
                                          </p:stCondLst>
                                        </p:cTn>
                                        <p:tgtEl>
                                          <p:spTgt spid="553"/>
                                        </p:tgtEl>
                                        <p:attrNameLst>
                                          <p:attrName>style.visibility</p:attrName>
                                        </p:attrNameLst>
                                      </p:cBhvr>
                                      <p:to>
                                        <p:strVal val="hidden"/>
                                      </p:to>
                                    </p:set>
                                  </p:childTnLst>
                                </p:cTn>
                              </p:par>
                              <p:par>
                                <p:cTn id="190" presetID="10" presetClass="exit" presetSubtype="0" fill="hold" nodeType="withEffect">
                                  <p:stCondLst>
                                    <p:cond delay="750"/>
                                  </p:stCondLst>
                                  <p:childTnLst>
                                    <p:animEffect transition="out" filter="fade">
                                      <p:cBhvr>
                                        <p:cTn id="191" dur="750"/>
                                        <p:tgtEl>
                                          <p:spTgt spid="556"/>
                                        </p:tgtEl>
                                      </p:cBhvr>
                                    </p:animEffect>
                                    <p:set>
                                      <p:cBhvr>
                                        <p:cTn id="192" dur="1" fill="hold">
                                          <p:stCondLst>
                                            <p:cond delay="749"/>
                                          </p:stCondLst>
                                        </p:cTn>
                                        <p:tgtEl>
                                          <p:spTgt spid="556"/>
                                        </p:tgtEl>
                                        <p:attrNameLst>
                                          <p:attrName>style.visibility</p:attrName>
                                        </p:attrNameLst>
                                      </p:cBhvr>
                                      <p:to>
                                        <p:strVal val="hidden"/>
                                      </p:to>
                                    </p:set>
                                  </p:childTnLst>
                                </p:cTn>
                              </p:par>
                              <p:par>
                                <p:cTn id="193" presetID="10" presetClass="exit" presetSubtype="0" fill="hold" nodeType="withEffect">
                                  <p:stCondLst>
                                    <p:cond delay="750"/>
                                  </p:stCondLst>
                                  <p:childTnLst>
                                    <p:animEffect transition="out" filter="fade">
                                      <p:cBhvr>
                                        <p:cTn id="194" dur="750"/>
                                        <p:tgtEl>
                                          <p:spTgt spid="559"/>
                                        </p:tgtEl>
                                      </p:cBhvr>
                                    </p:animEffect>
                                    <p:set>
                                      <p:cBhvr>
                                        <p:cTn id="195" dur="1" fill="hold">
                                          <p:stCondLst>
                                            <p:cond delay="749"/>
                                          </p:stCondLst>
                                        </p:cTn>
                                        <p:tgtEl>
                                          <p:spTgt spid="559"/>
                                        </p:tgtEl>
                                        <p:attrNameLst>
                                          <p:attrName>style.visibility</p:attrName>
                                        </p:attrNameLst>
                                      </p:cBhvr>
                                      <p:to>
                                        <p:strVal val="hidden"/>
                                      </p:to>
                                    </p:set>
                                  </p:childTnLst>
                                </p:cTn>
                              </p:par>
                              <p:par>
                                <p:cTn id="196" presetID="10" presetClass="exit" presetSubtype="0" fill="hold" nodeType="withEffect">
                                  <p:stCondLst>
                                    <p:cond delay="750"/>
                                  </p:stCondLst>
                                  <p:childTnLst>
                                    <p:animEffect transition="out" filter="fade">
                                      <p:cBhvr>
                                        <p:cTn id="197" dur="750"/>
                                        <p:tgtEl>
                                          <p:spTgt spid="560"/>
                                        </p:tgtEl>
                                      </p:cBhvr>
                                    </p:animEffect>
                                    <p:set>
                                      <p:cBhvr>
                                        <p:cTn id="198" dur="1" fill="hold">
                                          <p:stCondLst>
                                            <p:cond delay="749"/>
                                          </p:stCondLst>
                                        </p:cTn>
                                        <p:tgtEl>
                                          <p:spTgt spid="560"/>
                                        </p:tgtEl>
                                        <p:attrNameLst>
                                          <p:attrName>style.visibility</p:attrName>
                                        </p:attrNameLst>
                                      </p:cBhvr>
                                      <p:to>
                                        <p:strVal val="hidden"/>
                                      </p:to>
                                    </p:set>
                                  </p:childTnLst>
                                </p:cTn>
                              </p:par>
                              <p:par>
                                <p:cTn id="199" presetID="23" presetClass="exit" presetSubtype="288" fill="hold" nodeType="withEffect">
                                  <p:stCondLst>
                                    <p:cond delay="750"/>
                                  </p:stCondLst>
                                  <p:childTnLst>
                                    <p:anim calcmode="lin" valueType="num">
                                      <p:cBhvr>
                                        <p:cTn id="200" dur="750"/>
                                        <p:tgtEl>
                                          <p:spTgt spid="552"/>
                                        </p:tgtEl>
                                        <p:attrNameLst>
                                          <p:attrName>ppt_w</p:attrName>
                                        </p:attrNameLst>
                                      </p:cBhvr>
                                      <p:tavLst>
                                        <p:tav tm="0">
                                          <p:val>
                                            <p:strVal val="ppt_w"/>
                                          </p:val>
                                        </p:tav>
                                        <p:tav tm="100000">
                                          <p:val>
                                            <p:strVal val="2/3*ppt_w"/>
                                          </p:val>
                                        </p:tav>
                                      </p:tavLst>
                                    </p:anim>
                                    <p:anim calcmode="lin" valueType="num">
                                      <p:cBhvr>
                                        <p:cTn id="201" dur="750"/>
                                        <p:tgtEl>
                                          <p:spTgt spid="552"/>
                                        </p:tgtEl>
                                        <p:attrNameLst>
                                          <p:attrName>ppt_h</p:attrName>
                                        </p:attrNameLst>
                                      </p:cBhvr>
                                      <p:tavLst>
                                        <p:tav tm="0">
                                          <p:val>
                                            <p:strVal val="ppt_h"/>
                                          </p:val>
                                        </p:tav>
                                        <p:tav tm="100000">
                                          <p:val>
                                            <p:strVal val="2/3*ppt_h"/>
                                          </p:val>
                                        </p:tav>
                                      </p:tavLst>
                                    </p:anim>
                                    <p:set>
                                      <p:cBhvr>
                                        <p:cTn id="202" dur="1" fill="hold">
                                          <p:stCondLst>
                                            <p:cond delay="749"/>
                                          </p:stCondLst>
                                        </p:cTn>
                                        <p:tgtEl>
                                          <p:spTgt spid="552"/>
                                        </p:tgtEl>
                                        <p:attrNameLst>
                                          <p:attrName>style.visibility</p:attrName>
                                        </p:attrNameLst>
                                      </p:cBhvr>
                                      <p:to>
                                        <p:strVal val="hidden"/>
                                      </p:to>
                                    </p:set>
                                  </p:childTnLst>
                                </p:cTn>
                              </p:par>
                              <p:par>
                                <p:cTn id="203" presetID="23" presetClass="exit" presetSubtype="288" fill="hold" nodeType="withEffect">
                                  <p:stCondLst>
                                    <p:cond delay="750"/>
                                  </p:stCondLst>
                                  <p:childTnLst>
                                    <p:anim calcmode="lin" valueType="num">
                                      <p:cBhvr>
                                        <p:cTn id="204" dur="750"/>
                                        <p:tgtEl>
                                          <p:spTgt spid="553"/>
                                        </p:tgtEl>
                                        <p:attrNameLst>
                                          <p:attrName>ppt_w</p:attrName>
                                        </p:attrNameLst>
                                      </p:cBhvr>
                                      <p:tavLst>
                                        <p:tav tm="0">
                                          <p:val>
                                            <p:strVal val="ppt_w"/>
                                          </p:val>
                                        </p:tav>
                                        <p:tav tm="100000">
                                          <p:val>
                                            <p:strVal val="2/3*ppt_w"/>
                                          </p:val>
                                        </p:tav>
                                      </p:tavLst>
                                    </p:anim>
                                    <p:anim calcmode="lin" valueType="num">
                                      <p:cBhvr>
                                        <p:cTn id="205" dur="750"/>
                                        <p:tgtEl>
                                          <p:spTgt spid="553"/>
                                        </p:tgtEl>
                                        <p:attrNameLst>
                                          <p:attrName>ppt_h</p:attrName>
                                        </p:attrNameLst>
                                      </p:cBhvr>
                                      <p:tavLst>
                                        <p:tav tm="0">
                                          <p:val>
                                            <p:strVal val="ppt_h"/>
                                          </p:val>
                                        </p:tav>
                                        <p:tav tm="100000">
                                          <p:val>
                                            <p:strVal val="2/3*ppt_h"/>
                                          </p:val>
                                        </p:tav>
                                      </p:tavLst>
                                    </p:anim>
                                    <p:set>
                                      <p:cBhvr>
                                        <p:cTn id="206" dur="1" fill="hold">
                                          <p:stCondLst>
                                            <p:cond delay="749"/>
                                          </p:stCondLst>
                                        </p:cTn>
                                        <p:tgtEl>
                                          <p:spTgt spid="553"/>
                                        </p:tgtEl>
                                        <p:attrNameLst>
                                          <p:attrName>style.visibility</p:attrName>
                                        </p:attrNameLst>
                                      </p:cBhvr>
                                      <p:to>
                                        <p:strVal val="hidden"/>
                                      </p:to>
                                    </p:set>
                                  </p:childTnLst>
                                </p:cTn>
                              </p:par>
                              <p:par>
                                <p:cTn id="207" presetID="23" presetClass="exit" presetSubtype="288" fill="hold" nodeType="withEffect">
                                  <p:stCondLst>
                                    <p:cond delay="750"/>
                                  </p:stCondLst>
                                  <p:childTnLst>
                                    <p:anim calcmode="lin" valueType="num">
                                      <p:cBhvr>
                                        <p:cTn id="208" dur="750"/>
                                        <p:tgtEl>
                                          <p:spTgt spid="556"/>
                                        </p:tgtEl>
                                        <p:attrNameLst>
                                          <p:attrName>ppt_w</p:attrName>
                                        </p:attrNameLst>
                                      </p:cBhvr>
                                      <p:tavLst>
                                        <p:tav tm="0">
                                          <p:val>
                                            <p:strVal val="ppt_w"/>
                                          </p:val>
                                        </p:tav>
                                        <p:tav tm="100000">
                                          <p:val>
                                            <p:strVal val="2/3*ppt_w"/>
                                          </p:val>
                                        </p:tav>
                                      </p:tavLst>
                                    </p:anim>
                                    <p:anim calcmode="lin" valueType="num">
                                      <p:cBhvr>
                                        <p:cTn id="209" dur="750"/>
                                        <p:tgtEl>
                                          <p:spTgt spid="556"/>
                                        </p:tgtEl>
                                        <p:attrNameLst>
                                          <p:attrName>ppt_h</p:attrName>
                                        </p:attrNameLst>
                                      </p:cBhvr>
                                      <p:tavLst>
                                        <p:tav tm="0">
                                          <p:val>
                                            <p:strVal val="ppt_h"/>
                                          </p:val>
                                        </p:tav>
                                        <p:tav tm="100000">
                                          <p:val>
                                            <p:strVal val="2/3*ppt_h"/>
                                          </p:val>
                                        </p:tav>
                                      </p:tavLst>
                                    </p:anim>
                                    <p:set>
                                      <p:cBhvr>
                                        <p:cTn id="210" dur="1" fill="hold">
                                          <p:stCondLst>
                                            <p:cond delay="749"/>
                                          </p:stCondLst>
                                        </p:cTn>
                                        <p:tgtEl>
                                          <p:spTgt spid="556"/>
                                        </p:tgtEl>
                                        <p:attrNameLst>
                                          <p:attrName>style.visibility</p:attrName>
                                        </p:attrNameLst>
                                      </p:cBhvr>
                                      <p:to>
                                        <p:strVal val="hidden"/>
                                      </p:to>
                                    </p:set>
                                  </p:childTnLst>
                                </p:cTn>
                              </p:par>
                              <p:par>
                                <p:cTn id="211" presetID="23" presetClass="exit" presetSubtype="288" fill="hold" nodeType="withEffect">
                                  <p:stCondLst>
                                    <p:cond delay="750"/>
                                  </p:stCondLst>
                                  <p:childTnLst>
                                    <p:anim calcmode="lin" valueType="num">
                                      <p:cBhvr>
                                        <p:cTn id="212" dur="750"/>
                                        <p:tgtEl>
                                          <p:spTgt spid="559"/>
                                        </p:tgtEl>
                                        <p:attrNameLst>
                                          <p:attrName>ppt_w</p:attrName>
                                        </p:attrNameLst>
                                      </p:cBhvr>
                                      <p:tavLst>
                                        <p:tav tm="0">
                                          <p:val>
                                            <p:strVal val="ppt_w"/>
                                          </p:val>
                                        </p:tav>
                                        <p:tav tm="100000">
                                          <p:val>
                                            <p:strVal val="2/3*ppt_w"/>
                                          </p:val>
                                        </p:tav>
                                      </p:tavLst>
                                    </p:anim>
                                    <p:anim calcmode="lin" valueType="num">
                                      <p:cBhvr>
                                        <p:cTn id="213" dur="750"/>
                                        <p:tgtEl>
                                          <p:spTgt spid="559"/>
                                        </p:tgtEl>
                                        <p:attrNameLst>
                                          <p:attrName>ppt_h</p:attrName>
                                        </p:attrNameLst>
                                      </p:cBhvr>
                                      <p:tavLst>
                                        <p:tav tm="0">
                                          <p:val>
                                            <p:strVal val="ppt_h"/>
                                          </p:val>
                                        </p:tav>
                                        <p:tav tm="100000">
                                          <p:val>
                                            <p:strVal val="2/3*ppt_h"/>
                                          </p:val>
                                        </p:tav>
                                      </p:tavLst>
                                    </p:anim>
                                    <p:set>
                                      <p:cBhvr>
                                        <p:cTn id="214" dur="1" fill="hold">
                                          <p:stCondLst>
                                            <p:cond delay="749"/>
                                          </p:stCondLst>
                                        </p:cTn>
                                        <p:tgtEl>
                                          <p:spTgt spid="559"/>
                                        </p:tgtEl>
                                        <p:attrNameLst>
                                          <p:attrName>style.visibility</p:attrName>
                                        </p:attrNameLst>
                                      </p:cBhvr>
                                      <p:to>
                                        <p:strVal val="hidden"/>
                                      </p:to>
                                    </p:set>
                                  </p:childTnLst>
                                </p:cTn>
                              </p:par>
                              <p:par>
                                <p:cTn id="215" presetID="23" presetClass="exit" presetSubtype="288" fill="hold" nodeType="withEffect">
                                  <p:stCondLst>
                                    <p:cond delay="750"/>
                                  </p:stCondLst>
                                  <p:childTnLst>
                                    <p:anim calcmode="lin" valueType="num">
                                      <p:cBhvr>
                                        <p:cTn id="216" dur="750"/>
                                        <p:tgtEl>
                                          <p:spTgt spid="560"/>
                                        </p:tgtEl>
                                        <p:attrNameLst>
                                          <p:attrName>ppt_w</p:attrName>
                                        </p:attrNameLst>
                                      </p:cBhvr>
                                      <p:tavLst>
                                        <p:tav tm="0">
                                          <p:val>
                                            <p:strVal val="ppt_w"/>
                                          </p:val>
                                        </p:tav>
                                        <p:tav tm="100000">
                                          <p:val>
                                            <p:strVal val="2/3*ppt_w"/>
                                          </p:val>
                                        </p:tav>
                                      </p:tavLst>
                                    </p:anim>
                                    <p:anim calcmode="lin" valueType="num">
                                      <p:cBhvr>
                                        <p:cTn id="217" dur="750"/>
                                        <p:tgtEl>
                                          <p:spTgt spid="560"/>
                                        </p:tgtEl>
                                        <p:attrNameLst>
                                          <p:attrName>ppt_h</p:attrName>
                                        </p:attrNameLst>
                                      </p:cBhvr>
                                      <p:tavLst>
                                        <p:tav tm="0">
                                          <p:val>
                                            <p:strVal val="ppt_h"/>
                                          </p:val>
                                        </p:tav>
                                        <p:tav tm="100000">
                                          <p:val>
                                            <p:strVal val="2/3*ppt_h"/>
                                          </p:val>
                                        </p:tav>
                                      </p:tavLst>
                                    </p:anim>
                                    <p:set>
                                      <p:cBhvr>
                                        <p:cTn id="218" dur="1" fill="hold">
                                          <p:stCondLst>
                                            <p:cond delay="749"/>
                                          </p:stCondLst>
                                        </p:cTn>
                                        <p:tgtEl>
                                          <p:spTgt spid="560"/>
                                        </p:tgtEl>
                                        <p:attrNameLst>
                                          <p:attrName>style.visibility</p:attrName>
                                        </p:attrNameLst>
                                      </p:cBhvr>
                                      <p:to>
                                        <p:strVal val="hidden"/>
                                      </p:to>
                                    </p:set>
                                  </p:childTnLst>
                                </p:cTn>
                              </p:par>
                              <p:par>
                                <p:cTn id="219" presetID="10" presetClass="entr" presetSubtype="0" fill="hold" nodeType="withEffect">
                                  <p:stCondLst>
                                    <p:cond delay="500"/>
                                  </p:stCondLst>
                                  <p:childTnLst>
                                    <p:set>
                                      <p:cBhvr>
                                        <p:cTn id="220" dur="1" fill="hold">
                                          <p:stCondLst>
                                            <p:cond delay="0"/>
                                          </p:stCondLst>
                                        </p:cTn>
                                        <p:tgtEl>
                                          <p:spTgt spid="563"/>
                                        </p:tgtEl>
                                        <p:attrNameLst>
                                          <p:attrName>style.visibility</p:attrName>
                                        </p:attrNameLst>
                                      </p:cBhvr>
                                      <p:to>
                                        <p:strVal val="visible"/>
                                      </p:to>
                                    </p:set>
                                    <p:animEffect transition="in" filter="fade">
                                      <p:cBhvr>
                                        <p:cTn id="221" dur="1750"/>
                                        <p:tgtEl>
                                          <p:spTgt spid="563"/>
                                        </p:tgtEl>
                                      </p:cBhvr>
                                    </p:animEffect>
                                  </p:childTnLst>
                                </p:cTn>
                              </p:par>
                              <p:par>
                                <p:cTn id="222" presetID="23" presetClass="entr" presetSubtype="16" fill="hold" nodeType="withEffect">
                                  <p:stCondLst>
                                    <p:cond delay="500"/>
                                  </p:stCondLst>
                                  <p:childTnLst>
                                    <p:set>
                                      <p:cBhvr>
                                        <p:cTn id="223" dur="1" fill="hold">
                                          <p:stCondLst>
                                            <p:cond delay="0"/>
                                          </p:stCondLst>
                                        </p:cTn>
                                        <p:tgtEl>
                                          <p:spTgt spid="563"/>
                                        </p:tgtEl>
                                        <p:attrNameLst>
                                          <p:attrName>style.visibility</p:attrName>
                                        </p:attrNameLst>
                                      </p:cBhvr>
                                      <p:to>
                                        <p:strVal val="visible"/>
                                      </p:to>
                                    </p:set>
                                    <p:anim calcmode="lin" valueType="num">
                                      <p:cBhvr>
                                        <p:cTn id="224" dur="1750" fill="hold"/>
                                        <p:tgtEl>
                                          <p:spTgt spid="563"/>
                                        </p:tgtEl>
                                        <p:attrNameLst>
                                          <p:attrName>ppt_w</p:attrName>
                                        </p:attrNameLst>
                                      </p:cBhvr>
                                      <p:tavLst>
                                        <p:tav tm="0">
                                          <p:val>
                                            <p:fltVal val="0"/>
                                          </p:val>
                                        </p:tav>
                                        <p:tav tm="100000">
                                          <p:val>
                                            <p:strVal val="#ppt_w"/>
                                          </p:val>
                                        </p:tav>
                                      </p:tavLst>
                                    </p:anim>
                                    <p:anim calcmode="lin" valueType="num">
                                      <p:cBhvr>
                                        <p:cTn id="225" dur="1750" fill="hold"/>
                                        <p:tgtEl>
                                          <p:spTgt spid="563"/>
                                        </p:tgtEl>
                                        <p:attrNameLst>
                                          <p:attrName>ppt_h</p:attrName>
                                        </p:attrNameLst>
                                      </p:cBhvr>
                                      <p:tavLst>
                                        <p:tav tm="0">
                                          <p:val>
                                            <p:fltVal val="0"/>
                                          </p:val>
                                        </p:tav>
                                        <p:tav tm="100000">
                                          <p:val>
                                            <p:strVal val="#ppt_h"/>
                                          </p:val>
                                        </p:tav>
                                      </p:tavLst>
                                    </p:anim>
                                  </p:childTnLst>
                                </p:cTn>
                              </p:par>
                              <p:par>
                                <p:cTn id="226" presetID="8" presetClass="emph" presetSubtype="0" fill="hold" nodeType="withEffect">
                                  <p:stCondLst>
                                    <p:cond delay="500"/>
                                  </p:stCondLst>
                                  <p:childTnLst>
                                    <p:animRot by="2160000">
                                      <p:cBhvr>
                                        <p:cTn id="227" dur="2500" fill="hold"/>
                                        <p:tgtEl>
                                          <p:spTgt spid="563"/>
                                        </p:tgtEl>
                                        <p:attrNameLst>
                                          <p:attrName>r</p:attrName>
                                        </p:attrNameLst>
                                      </p:cBhvr>
                                    </p:animRot>
                                  </p:childTnLst>
                                </p:cTn>
                              </p:par>
                              <p:par>
                                <p:cTn id="228" presetID="10" presetClass="exit" presetSubtype="0" fill="hold" nodeType="withEffect">
                                  <p:stCondLst>
                                    <p:cond delay="2250"/>
                                  </p:stCondLst>
                                  <p:childTnLst>
                                    <p:animEffect transition="out" filter="fade">
                                      <p:cBhvr>
                                        <p:cTn id="229" dur="750"/>
                                        <p:tgtEl>
                                          <p:spTgt spid="563"/>
                                        </p:tgtEl>
                                      </p:cBhvr>
                                    </p:animEffect>
                                    <p:set>
                                      <p:cBhvr>
                                        <p:cTn id="230" dur="1" fill="hold">
                                          <p:stCondLst>
                                            <p:cond delay="749"/>
                                          </p:stCondLst>
                                        </p:cTn>
                                        <p:tgtEl>
                                          <p:spTgt spid="563"/>
                                        </p:tgtEl>
                                        <p:attrNameLst>
                                          <p:attrName>style.visibility</p:attrName>
                                        </p:attrNameLst>
                                      </p:cBhvr>
                                      <p:to>
                                        <p:strVal val="hidden"/>
                                      </p:to>
                                    </p:set>
                                  </p:childTnLst>
                                </p:cTn>
                              </p:par>
                              <p:par>
                                <p:cTn id="231" presetID="10" presetClass="entr" presetSubtype="0" fill="hold" nodeType="withEffect">
                                  <p:stCondLst>
                                    <p:cond delay="2250"/>
                                  </p:stCondLst>
                                  <p:childTnLst>
                                    <p:set>
                                      <p:cBhvr>
                                        <p:cTn id="232" dur="1" fill="hold">
                                          <p:stCondLst>
                                            <p:cond delay="0"/>
                                          </p:stCondLst>
                                        </p:cTn>
                                        <p:tgtEl>
                                          <p:spTgt spid="578"/>
                                        </p:tgtEl>
                                        <p:attrNameLst>
                                          <p:attrName>style.visibility</p:attrName>
                                        </p:attrNameLst>
                                      </p:cBhvr>
                                      <p:to>
                                        <p:strVal val="visible"/>
                                      </p:to>
                                    </p:set>
                                    <p:animEffect transition="in" filter="fade">
                                      <p:cBhvr>
                                        <p:cTn id="233" dur="1250"/>
                                        <p:tgtEl>
                                          <p:spTgt spid="578"/>
                                        </p:tgtEl>
                                      </p:cBhvr>
                                    </p:animEffect>
                                  </p:childTnLst>
                                </p:cTn>
                              </p:par>
                              <p:par>
                                <p:cTn id="234" presetID="23" presetClass="entr" presetSubtype="16" fill="hold" nodeType="withEffect">
                                  <p:stCondLst>
                                    <p:cond delay="2250"/>
                                  </p:stCondLst>
                                  <p:childTnLst>
                                    <p:set>
                                      <p:cBhvr>
                                        <p:cTn id="235" dur="1" fill="hold">
                                          <p:stCondLst>
                                            <p:cond delay="0"/>
                                          </p:stCondLst>
                                        </p:cTn>
                                        <p:tgtEl>
                                          <p:spTgt spid="578"/>
                                        </p:tgtEl>
                                        <p:attrNameLst>
                                          <p:attrName>style.visibility</p:attrName>
                                        </p:attrNameLst>
                                      </p:cBhvr>
                                      <p:to>
                                        <p:strVal val="visible"/>
                                      </p:to>
                                    </p:set>
                                    <p:anim calcmode="lin" valueType="num">
                                      <p:cBhvr>
                                        <p:cTn id="236" dur="1250" fill="hold"/>
                                        <p:tgtEl>
                                          <p:spTgt spid="578"/>
                                        </p:tgtEl>
                                        <p:attrNameLst>
                                          <p:attrName>ppt_w</p:attrName>
                                        </p:attrNameLst>
                                      </p:cBhvr>
                                      <p:tavLst>
                                        <p:tav tm="0">
                                          <p:val>
                                            <p:fltVal val="0"/>
                                          </p:val>
                                        </p:tav>
                                        <p:tav tm="100000">
                                          <p:val>
                                            <p:strVal val="#ppt_w"/>
                                          </p:val>
                                        </p:tav>
                                      </p:tavLst>
                                    </p:anim>
                                    <p:anim calcmode="lin" valueType="num">
                                      <p:cBhvr>
                                        <p:cTn id="237" dur="1250" fill="hold"/>
                                        <p:tgtEl>
                                          <p:spTgt spid="578"/>
                                        </p:tgtEl>
                                        <p:attrNameLst>
                                          <p:attrName>ppt_h</p:attrName>
                                        </p:attrNameLst>
                                      </p:cBhvr>
                                      <p:tavLst>
                                        <p:tav tm="0">
                                          <p:val>
                                            <p:fltVal val="0"/>
                                          </p:val>
                                        </p:tav>
                                        <p:tav tm="100000">
                                          <p:val>
                                            <p:strVal val="#ppt_h"/>
                                          </p:val>
                                        </p:tav>
                                      </p:tavLst>
                                    </p:anim>
                                  </p:childTnLst>
                                </p:cTn>
                              </p:par>
                              <p:par>
                                <p:cTn id="238" presetID="8" presetClass="emph" presetSubtype="0" fill="hold" nodeType="withEffect">
                                  <p:stCondLst>
                                    <p:cond delay="2250"/>
                                  </p:stCondLst>
                                  <p:childTnLst>
                                    <p:animRot by="-2160000">
                                      <p:cBhvr>
                                        <p:cTn id="239" dur="2000" fill="hold"/>
                                        <p:tgtEl>
                                          <p:spTgt spid="578"/>
                                        </p:tgtEl>
                                        <p:attrNameLst>
                                          <p:attrName>r</p:attrName>
                                        </p:attrNameLst>
                                      </p:cBhvr>
                                    </p:animRot>
                                  </p:childTnLst>
                                </p:cTn>
                              </p:par>
                              <p:par>
                                <p:cTn id="240" presetID="10" presetClass="exit" presetSubtype="0" fill="hold" nodeType="withEffect">
                                  <p:stCondLst>
                                    <p:cond delay="3250"/>
                                  </p:stCondLst>
                                  <p:childTnLst>
                                    <p:animEffect transition="out" filter="fade">
                                      <p:cBhvr>
                                        <p:cTn id="241" dur="1000"/>
                                        <p:tgtEl>
                                          <p:spTgt spid="578"/>
                                        </p:tgtEl>
                                      </p:cBhvr>
                                    </p:animEffect>
                                    <p:set>
                                      <p:cBhvr>
                                        <p:cTn id="242" dur="1" fill="hold">
                                          <p:stCondLst>
                                            <p:cond delay="999"/>
                                          </p:stCondLst>
                                        </p:cTn>
                                        <p:tgtEl>
                                          <p:spTgt spid="578"/>
                                        </p:tgtEl>
                                        <p:attrNameLst>
                                          <p:attrName>style.visibility</p:attrName>
                                        </p:attrNameLst>
                                      </p:cBhvr>
                                      <p:to>
                                        <p:strVal val="hidden"/>
                                      </p:to>
                                    </p:set>
                                  </p:childTnLst>
                                </p:cTn>
                              </p:par>
                              <p:par>
                                <p:cTn id="243" presetID="10" presetClass="entr" presetSubtype="0" fill="hold" nodeType="withEffect">
                                  <p:stCondLst>
                                    <p:cond delay="1250"/>
                                  </p:stCondLst>
                                  <p:childTnLst>
                                    <p:set>
                                      <p:cBhvr>
                                        <p:cTn id="244" dur="1" fill="hold">
                                          <p:stCondLst>
                                            <p:cond delay="0"/>
                                          </p:stCondLst>
                                        </p:cTn>
                                        <p:tgtEl>
                                          <p:spTgt spid="593"/>
                                        </p:tgtEl>
                                        <p:attrNameLst>
                                          <p:attrName>style.visibility</p:attrName>
                                        </p:attrNameLst>
                                      </p:cBhvr>
                                      <p:to>
                                        <p:strVal val="visible"/>
                                      </p:to>
                                    </p:set>
                                    <p:animEffect transition="in" filter="fade">
                                      <p:cBhvr>
                                        <p:cTn id="245" dur="500"/>
                                        <p:tgtEl>
                                          <p:spTgt spid="593"/>
                                        </p:tgtEl>
                                      </p:cBhvr>
                                    </p:animEffect>
                                  </p:childTnLst>
                                </p:cTn>
                              </p:par>
                              <p:par>
                                <p:cTn id="246" presetID="23" presetClass="entr" presetSubtype="16" fill="hold" nodeType="withEffect">
                                  <p:stCondLst>
                                    <p:cond delay="1250"/>
                                  </p:stCondLst>
                                  <p:childTnLst>
                                    <p:set>
                                      <p:cBhvr>
                                        <p:cTn id="247" dur="1" fill="hold">
                                          <p:stCondLst>
                                            <p:cond delay="0"/>
                                          </p:stCondLst>
                                        </p:cTn>
                                        <p:tgtEl>
                                          <p:spTgt spid="593"/>
                                        </p:tgtEl>
                                        <p:attrNameLst>
                                          <p:attrName>style.visibility</p:attrName>
                                        </p:attrNameLst>
                                      </p:cBhvr>
                                      <p:to>
                                        <p:strVal val="visible"/>
                                      </p:to>
                                    </p:set>
                                    <p:anim calcmode="lin" valueType="num">
                                      <p:cBhvr>
                                        <p:cTn id="248" dur="500" fill="hold"/>
                                        <p:tgtEl>
                                          <p:spTgt spid="593"/>
                                        </p:tgtEl>
                                        <p:attrNameLst>
                                          <p:attrName>ppt_w</p:attrName>
                                        </p:attrNameLst>
                                      </p:cBhvr>
                                      <p:tavLst>
                                        <p:tav tm="0">
                                          <p:val>
                                            <p:fltVal val="0"/>
                                          </p:val>
                                        </p:tav>
                                        <p:tav tm="100000">
                                          <p:val>
                                            <p:strVal val="#ppt_w"/>
                                          </p:val>
                                        </p:tav>
                                      </p:tavLst>
                                    </p:anim>
                                    <p:anim calcmode="lin" valueType="num">
                                      <p:cBhvr>
                                        <p:cTn id="249" dur="500" fill="hold"/>
                                        <p:tgtEl>
                                          <p:spTgt spid="593"/>
                                        </p:tgtEl>
                                        <p:attrNameLst>
                                          <p:attrName>ppt_h</p:attrName>
                                        </p:attrNameLst>
                                      </p:cBhvr>
                                      <p:tavLst>
                                        <p:tav tm="0">
                                          <p:val>
                                            <p:fltVal val="0"/>
                                          </p:val>
                                        </p:tav>
                                        <p:tav tm="100000">
                                          <p:val>
                                            <p:strVal val="#ppt_h"/>
                                          </p:val>
                                        </p:tav>
                                      </p:tavLst>
                                    </p:anim>
                                  </p:childTnLst>
                                </p:cTn>
                              </p:par>
                              <p:par>
                                <p:cTn id="250" presetID="8" presetClass="emph" presetSubtype="0" fill="hold" nodeType="withEffect">
                                  <p:stCondLst>
                                    <p:cond delay="1250"/>
                                  </p:stCondLst>
                                  <p:childTnLst>
                                    <p:animRot by="2160000">
                                      <p:cBhvr>
                                        <p:cTn id="251" dur="1250" fill="hold"/>
                                        <p:tgtEl>
                                          <p:spTgt spid="593"/>
                                        </p:tgtEl>
                                        <p:attrNameLst>
                                          <p:attrName>r</p:attrName>
                                        </p:attrNameLst>
                                      </p:cBhvr>
                                    </p:animRot>
                                  </p:childTnLst>
                                </p:cTn>
                              </p:par>
                              <p:par>
                                <p:cTn id="252" presetID="10" presetClass="exit" presetSubtype="0" fill="hold" nodeType="withEffect">
                                  <p:stCondLst>
                                    <p:cond delay="1750"/>
                                  </p:stCondLst>
                                  <p:childTnLst>
                                    <p:animEffect transition="out" filter="fade">
                                      <p:cBhvr>
                                        <p:cTn id="253" dur="750"/>
                                        <p:tgtEl>
                                          <p:spTgt spid="593"/>
                                        </p:tgtEl>
                                      </p:cBhvr>
                                    </p:animEffect>
                                    <p:set>
                                      <p:cBhvr>
                                        <p:cTn id="254" dur="1" fill="hold">
                                          <p:stCondLst>
                                            <p:cond delay="749"/>
                                          </p:stCondLst>
                                        </p:cTn>
                                        <p:tgtEl>
                                          <p:spTgt spid="593"/>
                                        </p:tgtEl>
                                        <p:attrNameLst>
                                          <p:attrName>style.visibility</p:attrName>
                                        </p:attrNameLst>
                                      </p:cBhvr>
                                      <p:to>
                                        <p:strVal val="hidden"/>
                                      </p:to>
                                    </p:set>
                                  </p:childTnLst>
                                </p:cTn>
                              </p:par>
                              <p:par>
                                <p:cTn id="255" presetID="10" presetClass="entr" presetSubtype="0" fill="hold" nodeType="withEffect">
                                  <p:stCondLst>
                                    <p:cond delay="2500"/>
                                  </p:stCondLst>
                                  <p:childTnLst>
                                    <p:set>
                                      <p:cBhvr>
                                        <p:cTn id="256" dur="1" fill="hold">
                                          <p:stCondLst>
                                            <p:cond delay="0"/>
                                          </p:stCondLst>
                                        </p:cTn>
                                        <p:tgtEl>
                                          <p:spTgt spid="608"/>
                                        </p:tgtEl>
                                        <p:attrNameLst>
                                          <p:attrName>style.visibility</p:attrName>
                                        </p:attrNameLst>
                                      </p:cBhvr>
                                      <p:to>
                                        <p:strVal val="visible"/>
                                      </p:to>
                                    </p:set>
                                    <p:animEffect transition="in" filter="fade">
                                      <p:cBhvr>
                                        <p:cTn id="257" dur="500"/>
                                        <p:tgtEl>
                                          <p:spTgt spid="608"/>
                                        </p:tgtEl>
                                      </p:cBhvr>
                                    </p:animEffect>
                                  </p:childTnLst>
                                </p:cTn>
                              </p:par>
                              <p:par>
                                <p:cTn id="258" presetID="10" presetClass="entr" presetSubtype="0" fill="hold" nodeType="withEffect">
                                  <p:stCondLst>
                                    <p:cond delay="2500"/>
                                  </p:stCondLst>
                                  <p:childTnLst>
                                    <p:set>
                                      <p:cBhvr>
                                        <p:cTn id="259" dur="1" fill="hold">
                                          <p:stCondLst>
                                            <p:cond delay="0"/>
                                          </p:stCondLst>
                                        </p:cTn>
                                        <p:tgtEl>
                                          <p:spTgt spid="621"/>
                                        </p:tgtEl>
                                        <p:attrNameLst>
                                          <p:attrName>style.visibility</p:attrName>
                                        </p:attrNameLst>
                                      </p:cBhvr>
                                      <p:to>
                                        <p:strVal val="visible"/>
                                      </p:to>
                                    </p:set>
                                    <p:animEffect transition="in" filter="fade">
                                      <p:cBhvr>
                                        <p:cTn id="260" dur="500"/>
                                        <p:tgtEl>
                                          <p:spTgt spid="621"/>
                                        </p:tgtEl>
                                      </p:cBhvr>
                                    </p:animEffect>
                                  </p:childTnLst>
                                </p:cTn>
                              </p:par>
                              <p:par>
                                <p:cTn id="261" presetID="10" presetClass="entr" presetSubtype="0" fill="hold" nodeType="withEffect">
                                  <p:stCondLst>
                                    <p:cond delay="2500"/>
                                  </p:stCondLst>
                                  <p:childTnLst>
                                    <p:set>
                                      <p:cBhvr>
                                        <p:cTn id="262" dur="1" fill="hold">
                                          <p:stCondLst>
                                            <p:cond delay="0"/>
                                          </p:stCondLst>
                                        </p:cTn>
                                        <p:tgtEl>
                                          <p:spTgt spid="609"/>
                                        </p:tgtEl>
                                        <p:attrNameLst>
                                          <p:attrName>style.visibility</p:attrName>
                                        </p:attrNameLst>
                                      </p:cBhvr>
                                      <p:to>
                                        <p:strVal val="visible"/>
                                      </p:to>
                                    </p:set>
                                    <p:animEffect transition="in" filter="fade">
                                      <p:cBhvr>
                                        <p:cTn id="263" dur="500"/>
                                        <p:tgtEl>
                                          <p:spTgt spid="609"/>
                                        </p:tgtEl>
                                      </p:cBhvr>
                                    </p:animEffect>
                                  </p:childTnLst>
                                </p:cTn>
                              </p:par>
                              <p:par>
                                <p:cTn id="264" presetID="10" presetClass="entr" presetSubtype="0" fill="hold" nodeType="withEffect">
                                  <p:stCondLst>
                                    <p:cond delay="2500"/>
                                  </p:stCondLst>
                                  <p:childTnLst>
                                    <p:set>
                                      <p:cBhvr>
                                        <p:cTn id="265" dur="1" fill="hold">
                                          <p:stCondLst>
                                            <p:cond delay="0"/>
                                          </p:stCondLst>
                                        </p:cTn>
                                        <p:tgtEl>
                                          <p:spTgt spid="612"/>
                                        </p:tgtEl>
                                        <p:attrNameLst>
                                          <p:attrName>style.visibility</p:attrName>
                                        </p:attrNameLst>
                                      </p:cBhvr>
                                      <p:to>
                                        <p:strVal val="visible"/>
                                      </p:to>
                                    </p:set>
                                    <p:animEffect transition="in" filter="fade">
                                      <p:cBhvr>
                                        <p:cTn id="266" dur="500"/>
                                        <p:tgtEl>
                                          <p:spTgt spid="612"/>
                                        </p:tgtEl>
                                      </p:cBhvr>
                                    </p:animEffect>
                                  </p:childTnLst>
                                </p:cTn>
                              </p:par>
                              <p:par>
                                <p:cTn id="267" presetID="10" presetClass="entr" presetSubtype="0" fill="hold" nodeType="withEffect">
                                  <p:stCondLst>
                                    <p:cond delay="2500"/>
                                  </p:stCondLst>
                                  <p:childTnLst>
                                    <p:set>
                                      <p:cBhvr>
                                        <p:cTn id="268" dur="1" fill="hold">
                                          <p:stCondLst>
                                            <p:cond delay="0"/>
                                          </p:stCondLst>
                                        </p:cTn>
                                        <p:tgtEl>
                                          <p:spTgt spid="615"/>
                                        </p:tgtEl>
                                        <p:attrNameLst>
                                          <p:attrName>style.visibility</p:attrName>
                                        </p:attrNameLst>
                                      </p:cBhvr>
                                      <p:to>
                                        <p:strVal val="visible"/>
                                      </p:to>
                                    </p:set>
                                    <p:animEffect transition="in" filter="fade">
                                      <p:cBhvr>
                                        <p:cTn id="269" dur="500"/>
                                        <p:tgtEl>
                                          <p:spTgt spid="615"/>
                                        </p:tgtEl>
                                      </p:cBhvr>
                                    </p:animEffect>
                                  </p:childTnLst>
                                </p:cTn>
                              </p:par>
                              <p:par>
                                <p:cTn id="270" presetID="10" presetClass="entr" presetSubtype="0" fill="hold" nodeType="withEffect">
                                  <p:stCondLst>
                                    <p:cond delay="2500"/>
                                  </p:stCondLst>
                                  <p:childTnLst>
                                    <p:set>
                                      <p:cBhvr>
                                        <p:cTn id="271" dur="1" fill="hold">
                                          <p:stCondLst>
                                            <p:cond delay="0"/>
                                          </p:stCondLst>
                                        </p:cTn>
                                        <p:tgtEl>
                                          <p:spTgt spid="618"/>
                                        </p:tgtEl>
                                        <p:attrNameLst>
                                          <p:attrName>style.visibility</p:attrName>
                                        </p:attrNameLst>
                                      </p:cBhvr>
                                      <p:to>
                                        <p:strVal val="visible"/>
                                      </p:to>
                                    </p:set>
                                    <p:animEffect transition="in" filter="fade">
                                      <p:cBhvr>
                                        <p:cTn id="272" dur="500"/>
                                        <p:tgtEl>
                                          <p:spTgt spid="618"/>
                                        </p:tgtEl>
                                      </p:cBhvr>
                                    </p:animEffect>
                                  </p:childTnLst>
                                </p:cTn>
                              </p:par>
                              <p:par>
                                <p:cTn id="273" presetID="23" presetClass="entr" presetSubtype="16" fill="hold" nodeType="withEffect">
                                  <p:stCondLst>
                                    <p:cond delay="2500"/>
                                  </p:stCondLst>
                                  <p:childTnLst>
                                    <p:set>
                                      <p:cBhvr>
                                        <p:cTn id="274" dur="1" fill="hold">
                                          <p:stCondLst>
                                            <p:cond delay="0"/>
                                          </p:stCondLst>
                                        </p:cTn>
                                        <p:tgtEl>
                                          <p:spTgt spid="608"/>
                                        </p:tgtEl>
                                        <p:attrNameLst>
                                          <p:attrName>style.visibility</p:attrName>
                                        </p:attrNameLst>
                                      </p:cBhvr>
                                      <p:to>
                                        <p:strVal val="visible"/>
                                      </p:to>
                                    </p:set>
                                    <p:anim calcmode="lin" valueType="num">
                                      <p:cBhvr>
                                        <p:cTn id="275" dur="1000" fill="hold"/>
                                        <p:tgtEl>
                                          <p:spTgt spid="608"/>
                                        </p:tgtEl>
                                        <p:attrNameLst>
                                          <p:attrName>ppt_w</p:attrName>
                                        </p:attrNameLst>
                                      </p:cBhvr>
                                      <p:tavLst>
                                        <p:tav tm="0">
                                          <p:val>
                                            <p:fltVal val="0"/>
                                          </p:val>
                                        </p:tav>
                                        <p:tav tm="100000">
                                          <p:val>
                                            <p:strVal val="#ppt_w"/>
                                          </p:val>
                                        </p:tav>
                                      </p:tavLst>
                                    </p:anim>
                                    <p:anim calcmode="lin" valueType="num">
                                      <p:cBhvr>
                                        <p:cTn id="276" dur="1000" fill="hold"/>
                                        <p:tgtEl>
                                          <p:spTgt spid="608"/>
                                        </p:tgtEl>
                                        <p:attrNameLst>
                                          <p:attrName>ppt_h</p:attrName>
                                        </p:attrNameLst>
                                      </p:cBhvr>
                                      <p:tavLst>
                                        <p:tav tm="0">
                                          <p:val>
                                            <p:fltVal val="0"/>
                                          </p:val>
                                        </p:tav>
                                        <p:tav tm="100000">
                                          <p:val>
                                            <p:strVal val="#ppt_h"/>
                                          </p:val>
                                        </p:tav>
                                      </p:tavLst>
                                    </p:anim>
                                  </p:childTnLst>
                                </p:cTn>
                              </p:par>
                              <p:par>
                                <p:cTn id="277" presetID="23" presetClass="entr" presetSubtype="16" fill="hold" nodeType="withEffect">
                                  <p:stCondLst>
                                    <p:cond delay="2500"/>
                                  </p:stCondLst>
                                  <p:childTnLst>
                                    <p:set>
                                      <p:cBhvr>
                                        <p:cTn id="278" dur="1" fill="hold">
                                          <p:stCondLst>
                                            <p:cond delay="0"/>
                                          </p:stCondLst>
                                        </p:cTn>
                                        <p:tgtEl>
                                          <p:spTgt spid="621"/>
                                        </p:tgtEl>
                                        <p:attrNameLst>
                                          <p:attrName>style.visibility</p:attrName>
                                        </p:attrNameLst>
                                      </p:cBhvr>
                                      <p:to>
                                        <p:strVal val="visible"/>
                                      </p:to>
                                    </p:set>
                                    <p:anim calcmode="lin" valueType="num">
                                      <p:cBhvr>
                                        <p:cTn id="279" dur="1000" fill="hold"/>
                                        <p:tgtEl>
                                          <p:spTgt spid="621"/>
                                        </p:tgtEl>
                                        <p:attrNameLst>
                                          <p:attrName>ppt_w</p:attrName>
                                        </p:attrNameLst>
                                      </p:cBhvr>
                                      <p:tavLst>
                                        <p:tav tm="0">
                                          <p:val>
                                            <p:fltVal val="0"/>
                                          </p:val>
                                        </p:tav>
                                        <p:tav tm="100000">
                                          <p:val>
                                            <p:strVal val="#ppt_w"/>
                                          </p:val>
                                        </p:tav>
                                      </p:tavLst>
                                    </p:anim>
                                    <p:anim calcmode="lin" valueType="num">
                                      <p:cBhvr>
                                        <p:cTn id="280" dur="1000" fill="hold"/>
                                        <p:tgtEl>
                                          <p:spTgt spid="621"/>
                                        </p:tgtEl>
                                        <p:attrNameLst>
                                          <p:attrName>ppt_h</p:attrName>
                                        </p:attrNameLst>
                                      </p:cBhvr>
                                      <p:tavLst>
                                        <p:tav tm="0">
                                          <p:val>
                                            <p:fltVal val="0"/>
                                          </p:val>
                                        </p:tav>
                                        <p:tav tm="100000">
                                          <p:val>
                                            <p:strVal val="#ppt_h"/>
                                          </p:val>
                                        </p:tav>
                                      </p:tavLst>
                                    </p:anim>
                                  </p:childTnLst>
                                </p:cTn>
                              </p:par>
                              <p:par>
                                <p:cTn id="281" presetID="8" presetClass="emph" presetSubtype="0" fill="hold" nodeType="withEffect">
                                  <p:stCondLst>
                                    <p:cond delay="2500"/>
                                  </p:stCondLst>
                                  <p:childTnLst>
                                    <p:animRot by="4500000">
                                      <p:cBhvr>
                                        <p:cTn id="282" dur="1000" fill="hold"/>
                                        <p:tgtEl>
                                          <p:spTgt spid="609"/>
                                        </p:tgtEl>
                                        <p:attrNameLst>
                                          <p:attrName>r</p:attrName>
                                        </p:attrNameLst>
                                      </p:cBhvr>
                                    </p:animRot>
                                  </p:childTnLst>
                                </p:cTn>
                              </p:par>
                              <p:par>
                                <p:cTn id="283" presetID="23" presetClass="entr" presetSubtype="16" fill="hold" nodeType="withEffect">
                                  <p:stCondLst>
                                    <p:cond delay="2500"/>
                                  </p:stCondLst>
                                  <p:childTnLst>
                                    <p:set>
                                      <p:cBhvr>
                                        <p:cTn id="284" dur="1" fill="hold">
                                          <p:stCondLst>
                                            <p:cond delay="0"/>
                                          </p:stCondLst>
                                        </p:cTn>
                                        <p:tgtEl>
                                          <p:spTgt spid="609"/>
                                        </p:tgtEl>
                                        <p:attrNameLst>
                                          <p:attrName>style.visibility</p:attrName>
                                        </p:attrNameLst>
                                      </p:cBhvr>
                                      <p:to>
                                        <p:strVal val="visible"/>
                                      </p:to>
                                    </p:set>
                                    <p:anim calcmode="lin" valueType="num">
                                      <p:cBhvr>
                                        <p:cTn id="285" dur="1000" fill="hold"/>
                                        <p:tgtEl>
                                          <p:spTgt spid="609"/>
                                        </p:tgtEl>
                                        <p:attrNameLst>
                                          <p:attrName>ppt_w</p:attrName>
                                        </p:attrNameLst>
                                      </p:cBhvr>
                                      <p:tavLst>
                                        <p:tav tm="0">
                                          <p:val>
                                            <p:fltVal val="0"/>
                                          </p:val>
                                        </p:tav>
                                        <p:tav tm="100000">
                                          <p:val>
                                            <p:strVal val="#ppt_w"/>
                                          </p:val>
                                        </p:tav>
                                      </p:tavLst>
                                    </p:anim>
                                    <p:anim calcmode="lin" valueType="num">
                                      <p:cBhvr>
                                        <p:cTn id="286" dur="1000" fill="hold"/>
                                        <p:tgtEl>
                                          <p:spTgt spid="609"/>
                                        </p:tgtEl>
                                        <p:attrNameLst>
                                          <p:attrName>ppt_h</p:attrName>
                                        </p:attrNameLst>
                                      </p:cBhvr>
                                      <p:tavLst>
                                        <p:tav tm="0">
                                          <p:val>
                                            <p:fltVal val="0"/>
                                          </p:val>
                                        </p:tav>
                                        <p:tav tm="100000">
                                          <p:val>
                                            <p:strVal val="#ppt_h"/>
                                          </p:val>
                                        </p:tav>
                                      </p:tavLst>
                                    </p:anim>
                                  </p:childTnLst>
                                </p:cTn>
                              </p:par>
                              <p:par>
                                <p:cTn id="287" presetID="8" presetClass="emph" presetSubtype="0" fill="hold" nodeType="withEffect">
                                  <p:stCondLst>
                                    <p:cond delay="2500"/>
                                  </p:stCondLst>
                                  <p:childTnLst>
                                    <p:animRot by="4500000">
                                      <p:cBhvr>
                                        <p:cTn id="288" dur="1000" fill="hold"/>
                                        <p:tgtEl>
                                          <p:spTgt spid="612"/>
                                        </p:tgtEl>
                                        <p:attrNameLst>
                                          <p:attrName>r</p:attrName>
                                        </p:attrNameLst>
                                      </p:cBhvr>
                                    </p:animRot>
                                  </p:childTnLst>
                                </p:cTn>
                              </p:par>
                              <p:par>
                                <p:cTn id="289" presetID="23" presetClass="entr" presetSubtype="16" fill="hold" nodeType="withEffect">
                                  <p:stCondLst>
                                    <p:cond delay="2500"/>
                                  </p:stCondLst>
                                  <p:childTnLst>
                                    <p:set>
                                      <p:cBhvr>
                                        <p:cTn id="290" dur="1" fill="hold">
                                          <p:stCondLst>
                                            <p:cond delay="0"/>
                                          </p:stCondLst>
                                        </p:cTn>
                                        <p:tgtEl>
                                          <p:spTgt spid="612"/>
                                        </p:tgtEl>
                                        <p:attrNameLst>
                                          <p:attrName>style.visibility</p:attrName>
                                        </p:attrNameLst>
                                      </p:cBhvr>
                                      <p:to>
                                        <p:strVal val="visible"/>
                                      </p:to>
                                    </p:set>
                                    <p:anim calcmode="lin" valueType="num">
                                      <p:cBhvr>
                                        <p:cTn id="291" dur="1000" fill="hold"/>
                                        <p:tgtEl>
                                          <p:spTgt spid="612"/>
                                        </p:tgtEl>
                                        <p:attrNameLst>
                                          <p:attrName>ppt_w</p:attrName>
                                        </p:attrNameLst>
                                      </p:cBhvr>
                                      <p:tavLst>
                                        <p:tav tm="0">
                                          <p:val>
                                            <p:fltVal val="0"/>
                                          </p:val>
                                        </p:tav>
                                        <p:tav tm="100000">
                                          <p:val>
                                            <p:strVal val="#ppt_w"/>
                                          </p:val>
                                        </p:tav>
                                      </p:tavLst>
                                    </p:anim>
                                    <p:anim calcmode="lin" valueType="num">
                                      <p:cBhvr>
                                        <p:cTn id="292" dur="1000" fill="hold"/>
                                        <p:tgtEl>
                                          <p:spTgt spid="612"/>
                                        </p:tgtEl>
                                        <p:attrNameLst>
                                          <p:attrName>ppt_h</p:attrName>
                                        </p:attrNameLst>
                                      </p:cBhvr>
                                      <p:tavLst>
                                        <p:tav tm="0">
                                          <p:val>
                                            <p:fltVal val="0"/>
                                          </p:val>
                                        </p:tav>
                                        <p:tav tm="100000">
                                          <p:val>
                                            <p:strVal val="#ppt_h"/>
                                          </p:val>
                                        </p:tav>
                                      </p:tavLst>
                                    </p:anim>
                                  </p:childTnLst>
                                </p:cTn>
                              </p:par>
                              <p:par>
                                <p:cTn id="293" presetID="8" presetClass="emph" presetSubtype="0" fill="hold" nodeType="withEffect">
                                  <p:stCondLst>
                                    <p:cond delay="2500"/>
                                  </p:stCondLst>
                                  <p:childTnLst>
                                    <p:animRot by="-10800000">
                                      <p:cBhvr>
                                        <p:cTn id="294" dur="1000" fill="hold"/>
                                        <p:tgtEl>
                                          <p:spTgt spid="615"/>
                                        </p:tgtEl>
                                        <p:attrNameLst>
                                          <p:attrName>r</p:attrName>
                                        </p:attrNameLst>
                                      </p:cBhvr>
                                    </p:animRot>
                                  </p:childTnLst>
                                </p:cTn>
                              </p:par>
                              <p:par>
                                <p:cTn id="295" presetID="8" presetClass="emph" presetSubtype="0" fill="hold" nodeType="withEffect">
                                  <p:stCondLst>
                                    <p:cond delay="2500"/>
                                  </p:stCondLst>
                                  <p:childTnLst>
                                    <p:animRot by="-10800000">
                                      <p:cBhvr>
                                        <p:cTn id="296" dur="1000" fill="hold"/>
                                        <p:tgtEl>
                                          <p:spTgt spid="618"/>
                                        </p:tgtEl>
                                        <p:attrNameLst>
                                          <p:attrName>r</p:attrName>
                                        </p:attrNameLst>
                                      </p:cBhvr>
                                    </p:animRot>
                                  </p:childTnLst>
                                </p:cTn>
                              </p:par>
                              <p:par>
                                <p:cTn id="297" presetID="23" presetClass="entr" presetSubtype="16" fill="hold" nodeType="withEffect">
                                  <p:stCondLst>
                                    <p:cond delay="2500"/>
                                  </p:stCondLst>
                                  <p:childTnLst>
                                    <p:set>
                                      <p:cBhvr>
                                        <p:cTn id="298" dur="1" fill="hold">
                                          <p:stCondLst>
                                            <p:cond delay="0"/>
                                          </p:stCondLst>
                                        </p:cTn>
                                        <p:tgtEl>
                                          <p:spTgt spid="615"/>
                                        </p:tgtEl>
                                        <p:attrNameLst>
                                          <p:attrName>style.visibility</p:attrName>
                                        </p:attrNameLst>
                                      </p:cBhvr>
                                      <p:to>
                                        <p:strVal val="visible"/>
                                      </p:to>
                                    </p:set>
                                    <p:anim calcmode="lin" valueType="num">
                                      <p:cBhvr>
                                        <p:cTn id="299" dur="1000" fill="hold"/>
                                        <p:tgtEl>
                                          <p:spTgt spid="615"/>
                                        </p:tgtEl>
                                        <p:attrNameLst>
                                          <p:attrName>ppt_w</p:attrName>
                                        </p:attrNameLst>
                                      </p:cBhvr>
                                      <p:tavLst>
                                        <p:tav tm="0">
                                          <p:val>
                                            <p:fltVal val="0"/>
                                          </p:val>
                                        </p:tav>
                                        <p:tav tm="100000">
                                          <p:val>
                                            <p:strVal val="#ppt_w"/>
                                          </p:val>
                                        </p:tav>
                                      </p:tavLst>
                                    </p:anim>
                                    <p:anim calcmode="lin" valueType="num">
                                      <p:cBhvr>
                                        <p:cTn id="300" dur="1000" fill="hold"/>
                                        <p:tgtEl>
                                          <p:spTgt spid="615"/>
                                        </p:tgtEl>
                                        <p:attrNameLst>
                                          <p:attrName>ppt_h</p:attrName>
                                        </p:attrNameLst>
                                      </p:cBhvr>
                                      <p:tavLst>
                                        <p:tav tm="0">
                                          <p:val>
                                            <p:fltVal val="0"/>
                                          </p:val>
                                        </p:tav>
                                        <p:tav tm="100000">
                                          <p:val>
                                            <p:strVal val="#ppt_h"/>
                                          </p:val>
                                        </p:tav>
                                      </p:tavLst>
                                    </p:anim>
                                  </p:childTnLst>
                                </p:cTn>
                              </p:par>
                              <p:par>
                                <p:cTn id="301" presetID="23" presetClass="entr" presetSubtype="16" fill="hold" nodeType="withEffect">
                                  <p:stCondLst>
                                    <p:cond delay="2500"/>
                                  </p:stCondLst>
                                  <p:childTnLst>
                                    <p:set>
                                      <p:cBhvr>
                                        <p:cTn id="302" dur="1" fill="hold">
                                          <p:stCondLst>
                                            <p:cond delay="0"/>
                                          </p:stCondLst>
                                        </p:cTn>
                                        <p:tgtEl>
                                          <p:spTgt spid="618"/>
                                        </p:tgtEl>
                                        <p:attrNameLst>
                                          <p:attrName>style.visibility</p:attrName>
                                        </p:attrNameLst>
                                      </p:cBhvr>
                                      <p:to>
                                        <p:strVal val="visible"/>
                                      </p:to>
                                    </p:set>
                                    <p:anim calcmode="lin" valueType="num">
                                      <p:cBhvr>
                                        <p:cTn id="303" dur="1000" fill="hold"/>
                                        <p:tgtEl>
                                          <p:spTgt spid="618"/>
                                        </p:tgtEl>
                                        <p:attrNameLst>
                                          <p:attrName>ppt_w</p:attrName>
                                        </p:attrNameLst>
                                      </p:cBhvr>
                                      <p:tavLst>
                                        <p:tav tm="0">
                                          <p:val>
                                            <p:fltVal val="0"/>
                                          </p:val>
                                        </p:tav>
                                        <p:tav tm="100000">
                                          <p:val>
                                            <p:strVal val="#ppt_w"/>
                                          </p:val>
                                        </p:tav>
                                      </p:tavLst>
                                    </p:anim>
                                    <p:anim calcmode="lin" valueType="num">
                                      <p:cBhvr>
                                        <p:cTn id="304" dur="1000" fill="hold"/>
                                        <p:tgtEl>
                                          <p:spTgt spid="618"/>
                                        </p:tgtEl>
                                        <p:attrNameLst>
                                          <p:attrName>ppt_h</p:attrName>
                                        </p:attrNameLst>
                                      </p:cBhvr>
                                      <p:tavLst>
                                        <p:tav tm="0">
                                          <p:val>
                                            <p:fltVal val="0"/>
                                          </p:val>
                                        </p:tav>
                                        <p:tav tm="100000">
                                          <p:val>
                                            <p:strVal val="#ppt_h"/>
                                          </p:val>
                                        </p:tav>
                                      </p:tavLst>
                                    </p:anim>
                                  </p:childTnLst>
                                </p:cTn>
                              </p:par>
                              <p:par>
                                <p:cTn id="305" presetID="10" presetClass="exit" presetSubtype="0" fill="hold" nodeType="withEffect">
                                  <p:stCondLst>
                                    <p:cond delay="3000"/>
                                  </p:stCondLst>
                                  <p:childTnLst>
                                    <p:animEffect transition="out" filter="fade">
                                      <p:cBhvr>
                                        <p:cTn id="306" dur="500"/>
                                        <p:tgtEl>
                                          <p:spTgt spid="608"/>
                                        </p:tgtEl>
                                      </p:cBhvr>
                                    </p:animEffect>
                                    <p:set>
                                      <p:cBhvr>
                                        <p:cTn id="307" dur="1" fill="hold">
                                          <p:stCondLst>
                                            <p:cond delay="499"/>
                                          </p:stCondLst>
                                        </p:cTn>
                                        <p:tgtEl>
                                          <p:spTgt spid="608"/>
                                        </p:tgtEl>
                                        <p:attrNameLst>
                                          <p:attrName>style.visibility</p:attrName>
                                        </p:attrNameLst>
                                      </p:cBhvr>
                                      <p:to>
                                        <p:strVal val="hidden"/>
                                      </p:to>
                                    </p:set>
                                  </p:childTnLst>
                                </p:cTn>
                              </p:par>
                              <p:par>
                                <p:cTn id="308" presetID="10" presetClass="exit" presetSubtype="0" fill="hold" nodeType="withEffect">
                                  <p:stCondLst>
                                    <p:cond delay="3000"/>
                                  </p:stCondLst>
                                  <p:childTnLst>
                                    <p:animEffect transition="out" filter="fade">
                                      <p:cBhvr>
                                        <p:cTn id="309" dur="500"/>
                                        <p:tgtEl>
                                          <p:spTgt spid="621"/>
                                        </p:tgtEl>
                                      </p:cBhvr>
                                    </p:animEffect>
                                    <p:set>
                                      <p:cBhvr>
                                        <p:cTn id="310" dur="1" fill="hold">
                                          <p:stCondLst>
                                            <p:cond delay="499"/>
                                          </p:stCondLst>
                                        </p:cTn>
                                        <p:tgtEl>
                                          <p:spTgt spid="621"/>
                                        </p:tgtEl>
                                        <p:attrNameLst>
                                          <p:attrName>style.visibility</p:attrName>
                                        </p:attrNameLst>
                                      </p:cBhvr>
                                      <p:to>
                                        <p:strVal val="hidden"/>
                                      </p:to>
                                    </p:set>
                                  </p:childTnLst>
                                </p:cTn>
                              </p:par>
                              <p:par>
                                <p:cTn id="311" presetID="10" presetClass="exit" presetSubtype="0" fill="hold" nodeType="withEffect">
                                  <p:stCondLst>
                                    <p:cond delay="3000"/>
                                  </p:stCondLst>
                                  <p:childTnLst>
                                    <p:animEffect transition="out" filter="fade">
                                      <p:cBhvr>
                                        <p:cTn id="312" dur="500"/>
                                        <p:tgtEl>
                                          <p:spTgt spid="609"/>
                                        </p:tgtEl>
                                      </p:cBhvr>
                                    </p:animEffect>
                                    <p:set>
                                      <p:cBhvr>
                                        <p:cTn id="313" dur="1" fill="hold">
                                          <p:stCondLst>
                                            <p:cond delay="499"/>
                                          </p:stCondLst>
                                        </p:cTn>
                                        <p:tgtEl>
                                          <p:spTgt spid="609"/>
                                        </p:tgtEl>
                                        <p:attrNameLst>
                                          <p:attrName>style.visibility</p:attrName>
                                        </p:attrNameLst>
                                      </p:cBhvr>
                                      <p:to>
                                        <p:strVal val="hidden"/>
                                      </p:to>
                                    </p:set>
                                  </p:childTnLst>
                                </p:cTn>
                              </p:par>
                              <p:par>
                                <p:cTn id="314" presetID="10" presetClass="exit" presetSubtype="0" fill="hold" nodeType="withEffect">
                                  <p:stCondLst>
                                    <p:cond delay="3000"/>
                                  </p:stCondLst>
                                  <p:childTnLst>
                                    <p:animEffect transition="out" filter="fade">
                                      <p:cBhvr>
                                        <p:cTn id="315" dur="500"/>
                                        <p:tgtEl>
                                          <p:spTgt spid="612"/>
                                        </p:tgtEl>
                                      </p:cBhvr>
                                    </p:animEffect>
                                    <p:set>
                                      <p:cBhvr>
                                        <p:cTn id="316" dur="1" fill="hold">
                                          <p:stCondLst>
                                            <p:cond delay="499"/>
                                          </p:stCondLst>
                                        </p:cTn>
                                        <p:tgtEl>
                                          <p:spTgt spid="612"/>
                                        </p:tgtEl>
                                        <p:attrNameLst>
                                          <p:attrName>style.visibility</p:attrName>
                                        </p:attrNameLst>
                                      </p:cBhvr>
                                      <p:to>
                                        <p:strVal val="hidden"/>
                                      </p:to>
                                    </p:set>
                                  </p:childTnLst>
                                </p:cTn>
                              </p:par>
                              <p:par>
                                <p:cTn id="317" presetID="10" presetClass="exit" presetSubtype="0" fill="hold" nodeType="withEffect">
                                  <p:stCondLst>
                                    <p:cond delay="3000"/>
                                  </p:stCondLst>
                                  <p:childTnLst>
                                    <p:animEffect transition="out" filter="fade">
                                      <p:cBhvr>
                                        <p:cTn id="318" dur="500"/>
                                        <p:tgtEl>
                                          <p:spTgt spid="615"/>
                                        </p:tgtEl>
                                      </p:cBhvr>
                                    </p:animEffect>
                                    <p:set>
                                      <p:cBhvr>
                                        <p:cTn id="319" dur="1" fill="hold">
                                          <p:stCondLst>
                                            <p:cond delay="499"/>
                                          </p:stCondLst>
                                        </p:cTn>
                                        <p:tgtEl>
                                          <p:spTgt spid="615"/>
                                        </p:tgtEl>
                                        <p:attrNameLst>
                                          <p:attrName>style.visibility</p:attrName>
                                        </p:attrNameLst>
                                      </p:cBhvr>
                                      <p:to>
                                        <p:strVal val="hidden"/>
                                      </p:to>
                                    </p:set>
                                  </p:childTnLst>
                                </p:cTn>
                              </p:par>
                              <p:par>
                                <p:cTn id="320" presetID="10" presetClass="exit" presetSubtype="0" fill="hold" nodeType="withEffect">
                                  <p:stCondLst>
                                    <p:cond delay="3000"/>
                                  </p:stCondLst>
                                  <p:childTnLst>
                                    <p:animEffect transition="out" filter="fade">
                                      <p:cBhvr>
                                        <p:cTn id="321" dur="500"/>
                                        <p:tgtEl>
                                          <p:spTgt spid="618"/>
                                        </p:tgtEl>
                                      </p:cBhvr>
                                    </p:animEffect>
                                    <p:set>
                                      <p:cBhvr>
                                        <p:cTn id="322" dur="1" fill="hold">
                                          <p:stCondLst>
                                            <p:cond delay="499"/>
                                          </p:stCondLst>
                                        </p:cTn>
                                        <p:tgtEl>
                                          <p:spTgt spid="618"/>
                                        </p:tgtEl>
                                        <p:attrNameLst>
                                          <p:attrName>style.visibility</p:attrName>
                                        </p:attrNameLst>
                                      </p:cBhvr>
                                      <p:to>
                                        <p:strVal val="hidden"/>
                                      </p:to>
                                    </p:set>
                                  </p:childTnLst>
                                </p:cTn>
                              </p:par>
                              <p:par>
                                <p:cTn id="323" presetID="10" presetClass="entr" presetSubtype="0" repeatCount="3000" fill="hold" nodeType="withEffect">
                                  <p:stCondLst>
                                    <p:cond delay="2500"/>
                                  </p:stCondLst>
                                  <p:endCondLst>
                                    <p:cond evt="onNext" delay="0">
                                      <p:tgtEl>
                                        <p:sldTgt/>
                                      </p:tgtEl>
                                    </p:cond>
                                  </p:endCondLst>
                                  <p:childTnLst>
                                    <p:set>
                                      <p:cBhvr>
                                        <p:cTn id="324" dur="1" fill="hold">
                                          <p:stCondLst>
                                            <p:cond delay="0"/>
                                          </p:stCondLst>
                                        </p:cTn>
                                        <p:tgtEl>
                                          <p:spTgt spid="622"/>
                                        </p:tgtEl>
                                        <p:attrNameLst>
                                          <p:attrName>style.visibility</p:attrName>
                                        </p:attrNameLst>
                                      </p:cBhvr>
                                      <p:to>
                                        <p:strVal val="visible"/>
                                      </p:to>
                                    </p:set>
                                    <p:animEffect transition="in" filter="fade">
                                      <p:cBhvr>
                                        <p:cTn id="325" dur="1500"/>
                                        <p:tgtEl>
                                          <p:spTgt spid="622"/>
                                        </p:tgtEl>
                                      </p:cBhvr>
                                    </p:animEffect>
                                  </p:childTnLst>
                                </p:cTn>
                              </p:par>
                              <p:par>
                                <p:cTn id="326" presetID="23" presetClass="entr" presetSubtype="16" repeatCount="3000" fill="hold" nodeType="withEffect">
                                  <p:stCondLst>
                                    <p:cond delay="2500"/>
                                  </p:stCondLst>
                                  <p:endCondLst>
                                    <p:cond evt="onNext" delay="0">
                                      <p:tgtEl>
                                        <p:sldTgt/>
                                      </p:tgtEl>
                                    </p:cond>
                                  </p:endCondLst>
                                  <p:childTnLst>
                                    <p:set>
                                      <p:cBhvr>
                                        <p:cTn id="327" dur="1" fill="hold">
                                          <p:stCondLst>
                                            <p:cond delay="0"/>
                                          </p:stCondLst>
                                        </p:cTn>
                                        <p:tgtEl>
                                          <p:spTgt spid="622"/>
                                        </p:tgtEl>
                                        <p:attrNameLst>
                                          <p:attrName>style.visibility</p:attrName>
                                        </p:attrNameLst>
                                      </p:cBhvr>
                                      <p:to>
                                        <p:strVal val="visible"/>
                                      </p:to>
                                    </p:set>
                                    <p:anim calcmode="lin" valueType="num">
                                      <p:cBhvr>
                                        <p:cTn id="328" dur="1500" fill="hold"/>
                                        <p:tgtEl>
                                          <p:spTgt spid="622"/>
                                        </p:tgtEl>
                                        <p:attrNameLst>
                                          <p:attrName>ppt_w</p:attrName>
                                        </p:attrNameLst>
                                      </p:cBhvr>
                                      <p:tavLst>
                                        <p:tav tm="0">
                                          <p:val>
                                            <p:fltVal val="0"/>
                                          </p:val>
                                        </p:tav>
                                        <p:tav tm="100000">
                                          <p:val>
                                            <p:strVal val="#ppt_w"/>
                                          </p:val>
                                        </p:tav>
                                      </p:tavLst>
                                    </p:anim>
                                    <p:anim calcmode="lin" valueType="num">
                                      <p:cBhvr>
                                        <p:cTn id="329" dur="1500" fill="hold"/>
                                        <p:tgtEl>
                                          <p:spTgt spid="622"/>
                                        </p:tgtEl>
                                        <p:attrNameLst>
                                          <p:attrName>ppt_h</p:attrName>
                                        </p:attrNameLst>
                                      </p:cBhvr>
                                      <p:tavLst>
                                        <p:tav tm="0">
                                          <p:val>
                                            <p:fltVal val="0"/>
                                          </p:val>
                                        </p:tav>
                                        <p:tav tm="100000">
                                          <p:val>
                                            <p:strVal val="#ppt_h"/>
                                          </p:val>
                                        </p:tav>
                                      </p:tavLst>
                                    </p:anim>
                                  </p:childTnLst>
                                </p:cTn>
                              </p:par>
                              <p:par>
                                <p:cTn id="330" presetID="8" presetClass="emph" presetSubtype="0" repeatCount="3000" fill="hold" nodeType="withEffect">
                                  <p:stCondLst>
                                    <p:cond delay="2500"/>
                                  </p:stCondLst>
                                  <p:endCondLst>
                                    <p:cond evt="onNext" delay="0">
                                      <p:tgtEl>
                                        <p:sldTgt/>
                                      </p:tgtEl>
                                    </p:cond>
                                  </p:endCondLst>
                                  <p:childTnLst>
                                    <p:animRot by="-2160000">
                                      <p:cBhvr>
                                        <p:cTn id="331" dur="2500" fill="hold"/>
                                        <p:tgtEl>
                                          <p:spTgt spid="622"/>
                                        </p:tgtEl>
                                        <p:attrNameLst>
                                          <p:attrName>r</p:attrName>
                                        </p:attrNameLst>
                                      </p:cBhvr>
                                    </p:animRot>
                                  </p:childTnLst>
                                </p:cTn>
                              </p:par>
                              <p:par>
                                <p:cTn id="332" presetID="10" presetClass="exit" presetSubtype="0" repeatCount="3000" fill="hold" nodeType="withEffect">
                                  <p:stCondLst>
                                    <p:cond delay="3750"/>
                                  </p:stCondLst>
                                  <p:endCondLst>
                                    <p:cond evt="onNext" delay="0">
                                      <p:tgtEl>
                                        <p:sldTgt/>
                                      </p:tgtEl>
                                    </p:cond>
                                  </p:endCondLst>
                                  <p:childTnLst>
                                    <p:animEffect transition="out" filter="fade">
                                      <p:cBhvr>
                                        <p:cTn id="333" dur="750"/>
                                        <p:tgtEl>
                                          <p:spTgt spid="622"/>
                                        </p:tgtEl>
                                      </p:cBhvr>
                                    </p:animEffect>
                                    <p:set>
                                      <p:cBhvr>
                                        <p:cTn id="334" dur="1" fill="hold">
                                          <p:stCondLst>
                                            <p:cond delay="749"/>
                                          </p:stCondLst>
                                        </p:cTn>
                                        <p:tgtEl>
                                          <p:spTgt spid="622"/>
                                        </p:tgtEl>
                                        <p:attrNameLst>
                                          <p:attrName>style.visibility</p:attrName>
                                        </p:attrNameLst>
                                      </p:cBhvr>
                                      <p:to>
                                        <p:strVal val="hidden"/>
                                      </p:to>
                                    </p:set>
                                  </p:childTnLst>
                                </p:cTn>
                              </p:par>
                              <p:par>
                                <p:cTn id="335" presetID="10" presetClass="entr" presetSubtype="0" fill="hold" nodeType="withEffect">
                                  <p:stCondLst>
                                    <p:cond delay="3750"/>
                                  </p:stCondLst>
                                  <p:childTnLst>
                                    <p:set>
                                      <p:cBhvr>
                                        <p:cTn id="336" dur="1" fill="hold">
                                          <p:stCondLst>
                                            <p:cond delay="0"/>
                                          </p:stCondLst>
                                        </p:cTn>
                                        <p:tgtEl>
                                          <p:spTgt spid="637"/>
                                        </p:tgtEl>
                                        <p:attrNameLst>
                                          <p:attrName>style.visibility</p:attrName>
                                        </p:attrNameLst>
                                      </p:cBhvr>
                                      <p:to>
                                        <p:strVal val="visible"/>
                                      </p:to>
                                    </p:set>
                                    <p:animEffect transition="in" filter="fade">
                                      <p:cBhvr>
                                        <p:cTn id="337" dur="2000"/>
                                        <p:tgtEl>
                                          <p:spTgt spid="637"/>
                                        </p:tgtEl>
                                      </p:cBhvr>
                                    </p:animEffect>
                                  </p:childTnLst>
                                </p:cTn>
                              </p:par>
                              <p:par>
                                <p:cTn id="338" presetID="23" presetClass="entr" presetSubtype="16" fill="hold" nodeType="withEffect">
                                  <p:stCondLst>
                                    <p:cond delay="3750"/>
                                  </p:stCondLst>
                                  <p:childTnLst>
                                    <p:set>
                                      <p:cBhvr>
                                        <p:cTn id="339" dur="1" fill="hold">
                                          <p:stCondLst>
                                            <p:cond delay="0"/>
                                          </p:stCondLst>
                                        </p:cTn>
                                        <p:tgtEl>
                                          <p:spTgt spid="637"/>
                                        </p:tgtEl>
                                        <p:attrNameLst>
                                          <p:attrName>style.visibility</p:attrName>
                                        </p:attrNameLst>
                                      </p:cBhvr>
                                      <p:to>
                                        <p:strVal val="visible"/>
                                      </p:to>
                                    </p:set>
                                    <p:anim calcmode="lin" valueType="num">
                                      <p:cBhvr>
                                        <p:cTn id="340" dur="2000" fill="hold"/>
                                        <p:tgtEl>
                                          <p:spTgt spid="637"/>
                                        </p:tgtEl>
                                        <p:attrNameLst>
                                          <p:attrName>ppt_w</p:attrName>
                                        </p:attrNameLst>
                                      </p:cBhvr>
                                      <p:tavLst>
                                        <p:tav tm="0">
                                          <p:val>
                                            <p:fltVal val="0"/>
                                          </p:val>
                                        </p:tav>
                                        <p:tav tm="100000">
                                          <p:val>
                                            <p:strVal val="#ppt_w"/>
                                          </p:val>
                                        </p:tav>
                                      </p:tavLst>
                                    </p:anim>
                                    <p:anim calcmode="lin" valueType="num">
                                      <p:cBhvr>
                                        <p:cTn id="341" dur="2000" fill="hold"/>
                                        <p:tgtEl>
                                          <p:spTgt spid="637"/>
                                        </p:tgtEl>
                                        <p:attrNameLst>
                                          <p:attrName>ppt_h</p:attrName>
                                        </p:attrNameLst>
                                      </p:cBhvr>
                                      <p:tavLst>
                                        <p:tav tm="0">
                                          <p:val>
                                            <p:fltVal val="0"/>
                                          </p:val>
                                        </p:tav>
                                        <p:tav tm="100000">
                                          <p:val>
                                            <p:strVal val="#ppt_h"/>
                                          </p:val>
                                        </p:tav>
                                      </p:tavLst>
                                    </p:anim>
                                  </p:childTnLst>
                                </p:cTn>
                              </p:par>
                              <p:par>
                                <p:cTn id="342" presetID="8" presetClass="emph" presetSubtype="0" fill="hold" nodeType="withEffect">
                                  <p:stCondLst>
                                    <p:cond delay="3750"/>
                                  </p:stCondLst>
                                  <p:childTnLst>
                                    <p:animRot by="2160000">
                                      <p:cBhvr>
                                        <p:cTn id="343" dur="2750" fill="hold"/>
                                        <p:tgtEl>
                                          <p:spTgt spid="637"/>
                                        </p:tgtEl>
                                        <p:attrNameLst>
                                          <p:attrName>r</p:attrName>
                                        </p:attrNameLst>
                                      </p:cBhvr>
                                    </p:animRot>
                                  </p:childTnLst>
                                </p:cTn>
                              </p:par>
                              <p:par>
                                <p:cTn id="344" presetID="10" presetClass="exit" presetSubtype="0" fill="hold" nodeType="withEffect">
                                  <p:stCondLst>
                                    <p:cond delay="5750"/>
                                  </p:stCondLst>
                                  <p:childTnLst>
                                    <p:animEffect transition="out" filter="fade">
                                      <p:cBhvr>
                                        <p:cTn id="345" dur="750"/>
                                        <p:tgtEl>
                                          <p:spTgt spid="637"/>
                                        </p:tgtEl>
                                      </p:cBhvr>
                                    </p:animEffect>
                                    <p:set>
                                      <p:cBhvr>
                                        <p:cTn id="346" dur="1" fill="hold">
                                          <p:stCondLst>
                                            <p:cond delay="749"/>
                                          </p:stCondLst>
                                        </p:cTn>
                                        <p:tgtEl>
                                          <p:spTgt spid="637"/>
                                        </p:tgtEl>
                                        <p:attrNameLst>
                                          <p:attrName>style.visibility</p:attrName>
                                        </p:attrNameLst>
                                      </p:cBhvr>
                                      <p:to>
                                        <p:strVal val="hidden"/>
                                      </p:to>
                                    </p:set>
                                  </p:childTnLst>
                                </p:cTn>
                              </p:par>
                              <p:par>
                                <p:cTn id="347" presetID="53" presetClass="entr" presetSubtype="0" fill="hold" grpId="0" nodeType="withEffect">
                                  <p:stCondLst>
                                    <p:cond delay="300"/>
                                  </p:stCondLst>
                                  <p:childTnLst>
                                    <p:set>
                                      <p:cBhvr>
                                        <p:cTn id="348" dur="1" fill="hold">
                                          <p:stCondLst>
                                            <p:cond delay="0"/>
                                          </p:stCondLst>
                                        </p:cTn>
                                        <p:tgtEl>
                                          <p:spTgt spid="652"/>
                                        </p:tgtEl>
                                        <p:attrNameLst>
                                          <p:attrName>style.visibility</p:attrName>
                                        </p:attrNameLst>
                                      </p:cBhvr>
                                      <p:to>
                                        <p:strVal val="visible"/>
                                      </p:to>
                                    </p:set>
                                    <p:anim calcmode="lin" valueType="num">
                                      <p:cBhvr>
                                        <p:cTn id="349" dur="200" fill="hold"/>
                                        <p:tgtEl>
                                          <p:spTgt spid="652"/>
                                        </p:tgtEl>
                                        <p:attrNameLst>
                                          <p:attrName>ppt_w</p:attrName>
                                        </p:attrNameLst>
                                      </p:cBhvr>
                                      <p:tavLst>
                                        <p:tav tm="0">
                                          <p:val>
                                            <p:fltVal val="0"/>
                                          </p:val>
                                        </p:tav>
                                        <p:tav tm="100000">
                                          <p:val>
                                            <p:strVal val="#ppt_w"/>
                                          </p:val>
                                        </p:tav>
                                      </p:tavLst>
                                    </p:anim>
                                    <p:anim calcmode="lin" valueType="num">
                                      <p:cBhvr>
                                        <p:cTn id="350" dur="200" fill="hold"/>
                                        <p:tgtEl>
                                          <p:spTgt spid="652"/>
                                        </p:tgtEl>
                                        <p:attrNameLst>
                                          <p:attrName>ppt_h</p:attrName>
                                        </p:attrNameLst>
                                      </p:cBhvr>
                                      <p:tavLst>
                                        <p:tav tm="0">
                                          <p:val>
                                            <p:fltVal val="0"/>
                                          </p:val>
                                        </p:tav>
                                        <p:tav tm="100000">
                                          <p:val>
                                            <p:strVal val="#ppt_h"/>
                                          </p:val>
                                        </p:tav>
                                      </p:tavLst>
                                    </p:anim>
                                    <p:animEffect transition="in" filter="fade">
                                      <p:cBhvr>
                                        <p:cTn id="351" dur="200"/>
                                        <p:tgtEl>
                                          <p:spTgt spid="652"/>
                                        </p:tgtEl>
                                      </p:cBhvr>
                                    </p:animEffect>
                                  </p:childTnLst>
                                </p:cTn>
                              </p:par>
                              <p:par>
                                <p:cTn id="352" presetID="0" presetClass="path" presetSubtype="0" accel="50000" decel="50000" fill="hold" grpId="1" nodeType="withEffect">
                                  <p:stCondLst>
                                    <p:cond delay="300"/>
                                  </p:stCondLst>
                                  <p:childTnLst>
                                    <p:animMotion origin="layout" path="M 1.11111E-6 4.19753E-6 C -0.00365 -0.00834 -0.01962 -0.02933 -0.02222 -0.0497 C -0.02483 -0.07007 -0.01667 -0.10649 -0.01528 -0.1213 " pathEditMode="relative" rAng="0" ptsTypes="aaa">
                                      <p:cBhvr>
                                        <p:cTn id="353" dur="1000" fill="hold"/>
                                        <p:tgtEl>
                                          <p:spTgt spid="652"/>
                                        </p:tgtEl>
                                        <p:attrNameLst>
                                          <p:attrName>ppt_x</p:attrName>
                                          <p:attrName>ppt_y</p:attrName>
                                        </p:attrNameLst>
                                      </p:cBhvr>
                                      <p:rCtr x="-1250" y="-6080"/>
                                    </p:animMotion>
                                  </p:childTnLst>
                                </p:cTn>
                              </p:par>
                              <p:par>
                                <p:cTn id="354" presetID="10" presetClass="exit" presetSubtype="0" fill="hold" grpId="2" nodeType="withEffect">
                                  <p:stCondLst>
                                    <p:cond delay="300"/>
                                  </p:stCondLst>
                                  <p:childTnLst>
                                    <p:animEffect transition="out" filter="fade">
                                      <p:cBhvr>
                                        <p:cTn id="355" dur="1000"/>
                                        <p:tgtEl>
                                          <p:spTgt spid="652"/>
                                        </p:tgtEl>
                                      </p:cBhvr>
                                    </p:animEffect>
                                    <p:set>
                                      <p:cBhvr>
                                        <p:cTn id="356" dur="1" fill="hold">
                                          <p:stCondLst>
                                            <p:cond delay="999"/>
                                          </p:stCondLst>
                                        </p:cTn>
                                        <p:tgtEl>
                                          <p:spTgt spid="652"/>
                                        </p:tgtEl>
                                        <p:attrNameLst>
                                          <p:attrName>style.visibility</p:attrName>
                                        </p:attrNameLst>
                                      </p:cBhvr>
                                      <p:to>
                                        <p:strVal val="hidden"/>
                                      </p:to>
                                    </p:set>
                                  </p:childTnLst>
                                </p:cTn>
                              </p:par>
                              <p:par>
                                <p:cTn id="357" presetID="53" presetClass="entr" presetSubtype="0" fill="hold" grpId="0" nodeType="withEffect">
                                  <p:stCondLst>
                                    <p:cond delay="300"/>
                                  </p:stCondLst>
                                  <p:childTnLst>
                                    <p:set>
                                      <p:cBhvr>
                                        <p:cTn id="358" dur="1" fill="hold">
                                          <p:stCondLst>
                                            <p:cond delay="0"/>
                                          </p:stCondLst>
                                        </p:cTn>
                                        <p:tgtEl>
                                          <p:spTgt spid="653"/>
                                        </p:tgtEl>
                                        <p:attrNameLst>
                                          <p:attrName>style.visibility</p:attrName>
                                        </p:attrNameLst>
                                      </p:cBhvr>
                                      <p:to>
                                        <p:strVal val="visible"/>
                                      </p:to>
                                    </p:set>
                                    <p:anim calcmode="lin" valueType="num">
                                      <p:cBhvr>
                                        <p:cTn id="359" dur="200" fill="hold"/>
                                        <p:tgtEl>
                                          <p:spTgt spid="653"/>
                                        </p:tgtEl>
                                        <p:attrNameLst>
                                          <p:attrName>ppt_w</p:attrName>
                                        </p:attrNameLst>
                                      </p:cBhvr>
                                      <p:tavLst>
                                        <p:tav tm="0">
                                          <p:val>
                                            <p:fltVal val="0"/>
                                          </p:val>
                                        </p:tav>
                                        <p:tav tm="100000">
                                          <p:val>
                                            <p:strVal val="#ppt_w"/>
                                          </p:val>
                                        </p:tav>
                                      </p:tavLst>
                                    </p:anim>
                                    <p:anim calcmode="lin" valueType="num">
                                      <p:cBhvr>
                                        <p:cTn id="360" dur="200" fill="hold"/>
                                        <p:tgtEl>
                                          <p:spTgt spid="653"/>
                                        </p:tgtEl>
                                        <p:attrNameLst>
                                          <p:attrName>ppt_h</p:attrName>
                                        </p:attrNameLst>
                                      </p:cBhvr>
                                      <p:tavLst>
                                        <p:tav tm="0">
                                          <p:val>
                                            <p:fltVal val="0"/>
                                          </p:val>
                                        </p:tav>
                                        <p:tav tm="100000">
                                          <p:val>
                                            <p:strVal val="#ppt_h"/>
                                          </p:val>
                                        </p:tav>
                                      </p:tavLst>
                                    </p:anim>
                                    <p:animEffect transition="in" filter="fade">
                                      <p:cBhvr>
                                        <p:cTn id="361" dur="200"/>
                                        <p:tgtEl>
                                          <p:spTgt spid="653"/>
                                        </p:tgtEl>
                                      </p:cBhvr>
                                    </p:animEffect>
                                  </p:childTnLst>
                                </p:cTn>
                              </p:par>
                              <p:par>
                                <p:cTn id="362" presetID="0" presetClass="path" presetSubtype="0" accel="50000" decel="50000" fill="hold" grpId="1" nodeType="withEffect">
                                  <p:stCondLst>
                                    <p:cond delay="300"/>
                                  </p:stCondLst>
                                  <p:childTnLst>
                                    <p:animMotion origin="layout" path="M 4.44444E-6 -3.02283E-7 C -0.004 -0.00617 -0.02605 -0.02899 -0.02796 -0.05028 C -0.02969 -0.07372 -0.03473 -0.124 -0.01042 -0.14035 " pathEditMode="relative" rAng="0" ptsTypes="faf">
                                      <p:cBhvr>
                                        <p:cTn id="363" dur="1000" fill="hold"/>
                                        <p:tgtEl>
                                          <p:spTgt spid="653"/>
                                        </p:tgtEl>
                                        <p:attrNameLst>
                                          <p:attrName>ppt_x</p:attrName>
                                          <p:attrName>ppt_y</p:attrName>
                                        </p:attrNameLst>
                                      </p:cBhvr>
                                      <p:rCtr x="-1736" y="-7033"/>
                                    </p:animMotion>
                                  </p:childTnLst>
                                </p:cTn>
                              </p:par>
                              <p:par>
                                <p:cTn id="364" presetID="10" presetClass="exit" presetSubtype="0" fill="hold" grpId="2" nodeType="withEffect">
                                  <p:stCondLst>
                                    <p:cond delay="300"/>
                                  </p:stCondLst>
                                  <p:childTnLst>
                                    <p:animEffect transition="out" filter="fade">
                                      <p:cBhvr>
                                        <p:cTn id="365" dur="1000"/>
                                        <p:tgtEl>
                                          <p:spTgt spid="653"/>
                                        </p:tgtEl>
                                      </p:cBhvr>
                                    </p:animEffect>
                                    <p:set>
                                      <p:cBhvr>
                                        <p:cTn id="366" dur="1" fill="hold">
                                          <p:stCondLst>
                                            <p:cond delay="999"/>
                                          </p:stCondLst>
                                        </p:cTn>
                                        <p:tgtEl>
                                          <p:spTgt spid="653"/>
                                        </p:tgtEl>
                                        <p:attrNameLst>
                                          <p:attrName>style.visibility</p:attrName>
                                        </p:attrNameLst>
                                      </p:cBhvr>
                                      <p:to>
                                        <p:strVal val="hidden"/>
                                      </p:to>
                                    </p:set>
                                  </p:childTnLst>
                                </p:cTn>
                              </p:par>
                              <p:par>
                                <p:cTn id="367" presetID="53" presetClass="entr" presetSubtype="0" fill="hold" grpId="0" nodeType="withEffect">
                                  <p:stCondLst>
                                    <p:cond delay="300"/>
                                  </p:stCondLst>
                                  <p:childTnLst>
                                    <p:set>
                                      <p:cBhvr>
                                        <p:cTn id="368" dur="1" fill="hold">
                                          <p:stCondLst>
                                            <p:cond delay="0"/>
                                          </p:stCondLst>
                                        </p:cTn>
                                        <p:tgtEl>
                                          <p:spTgt spid="654"/>
                                        </p:tgtEl>
                                        <p:attrNameLst>
                                          <p:attrName>style.visibility</p:attrName>
                                        </p:attrNameLst>
                                      </p:cBhvr>
                                      <p:to>
                                        <p:strVal val="visible"/>
                                      </p:to>
                                    </p:set>
                                    <p:anim calcmode="lin" valueType="num">
                                      <p:cBhvr>
                                        <p:cTn id="369" dur="200" fill="hold"/>
                                        <p:tgtEl>
                                          <p:spTgt spid="654"/>
                                        </p:tgtEl>
                                        <p:attrNameLst>
                                          <p:attrName>ppt_w</p:attrName>
                                        </p:attrNameLst>
                                      </p:cBhvr>
                                      <p:tavLst>
                                        <p:tav tm="0">
                                          <p:val>
                                            <p:fltVal val="0"/>
                                          </p:val>
                                        </p:tav>
                                        <p:tav tm="100000">
                                          <p:val>
                                            <p:strVal val="#ppt_w"/>
                                          </p:val>
                                        </p:tav>
                                      </p:tavLst>
                                    </p:anim>
                                    <p:anim calcmode="lin" valueType="num">
                                      <p:cBhvr>
                                        <p:cTn id="370" dur="200" fill="hold"/>
                                        <p:tgtEl>
                                          <p:spTgt spid="654"/>
                                        </p:tgtEl>
                                        <p:attrNameLst>
                                          <p:attrName>ppt_h</p:attrName>
                                        </p:attrNameLst>
                                      </p:cBhvr>
                                      <p:tavLst>
                                        <p:tav tm="0">
                                          <p:val>
                                            <p:fltVal val="0"/>
                                          </p:val>
                                        </p:tav>
                                        <p:tav tm="100000">
                                          <p:val>
                                            <p:strVal val="#ppt_h"/>
                                          </p:val>
                                        </p:tav>
                                      </p:tavLst>
                                    </p:anim>
                                    <p:animEffect transition="in" filter="fade">
                                      <p:cBhvr>
                                        <p:cTn id="371" dur="200"/>
                                        <p:tgtEl>
                                          <p:spTgt spid="654"/>
                                        </p:tgtEl>
                                      </p:cBhvr>
                                    </p:animEffect>
                                  </p:childTnLst>
                                </p:cTn>
                              </p:par>
                              <p:par>
                                <p:cTn id="372" presetID="0" presetClass="path" presetSubtype="0" accel="50000" decel="50000" fill="hold" grpId="1" nodeType="withEffect">
                                  <p:stCondLst>
                                    <p:cond delay="300"/>
                                  </p:stCondLst>
                                  <p:childTnLst>
                                    <p:animMotion origin="layout" path="M 5.55556E-7 -4.62677E-6 C -0.01024 -0.02405 -0.03368 -0.03053 -0.04774 -0.02652 C -0.06181 -0.02251 -0.07656 0.01296 -0.0842 0.02345 " pathEditMode="relative" rAng="0" ptsTypes="faf">
                                      <p:cBhvr>
                                        <p:cTn id="373" dur="1000" fill="hold"/>
                                        <p:tgtEl>
                                          <p:spTgt spid="654"/>
                                        </p:tgtEl>
                                        <p:attrNameLst>
                                          <p:attrName>ppt_x</p:attrName>
                                          <p:attrName>ppt_y</p:attrName>
                                        </p:attrNameLst>
                                      </p:cBhvr>
                                      <p:rCtr x="-4219" y="-370"/>
                                    </p:animMotion>
                                  </p:childTnLst>
                                </p:cTn>
                              </p:par>
                              <p:par>
                                <p:cTn id="374" presetID="10" presetClass="exit" presetSubtype="0" fill="hold" grpId="2" nodeType="withEffect">
                                  <p:stCondLst>
                                    <p:cond delay="300"/>
                                  </p:stCondLst>
                                  <p:childTnLst>
                                    <p:animEffect transition="out" filter="fade">
                                      <p:cBhvr>
                                        <p:cTn id="375" dur="1000"/>
                                        <p:tgtEl>
                                          <p:spTgt spid="654"/>
                                        </p:tgtEl>
                                      </p:cBhvr>
                                    </p:animEffect>
                                    <p:set>
                                      <p:cBhvr>
                                        <p:cTn id="376" dur="1" fill="hold">
                                          <p:stCondLst>
                                            <p:cond delay="999"/>
                                          </p:stCondLst>
                                        </p:cTn>
                                        <p:tgtEl>
                                          <p:spTgt spid="654"/>
                                        </p:tgtEl>
                                        <p:attrNameLst>
                                          <p:attrName>style.visibility</p:attrName>
                                        </p:attrNameLst>
                                      </p:cBhvr>
                                      <p:to>
                                        <p:strVal val="hidden"/>
                                      </p:to>
                                    </p:set>
                                  </p:childTnLst>
                                </p:cTn>
                              </p:par>
                              <p:par>
                                <p:cTn id="377" presetID="53" presetClass="entr" presetSubtype="0" fill="hold" grpId="0" nodeType="withEffect">
                                  <p:stCondLst>
                                    <p:cond delay="300"/>
                                  </p:stCondLst>
                                  <p:childTnLst>
                                    <p:set>
                                      <p:cBhvr>
                                        <p:cTn id="378" dur="1" fill="hold">
                                          <p:stCondLst>
                                            <p:cond delay="0"/>
                                          </p:stCondLst>
                                        </p:cTn>
                                        <p:tgtEl>
                                          <p:spTgt spid="655"/>
                                        </p:tgtEl>
                                        <p:attrNameLst>
                                          <p:attrName>style.visibility</p:attrName>
                                        </p:attrNameLst>
                                      </p:cBhvr>
                                      <p:to>
                                        <p:strVal val="visible"/>
                                      </p:to>
                                    </p:set>
                                    <p:anim calcmode="lin" valueType="num">
                                      <p:cBhvr>
                                        <p:cTn id="379" dur="200" fill="hold"/>
                                        <p:tgtEl>
                                          <p:spTgt spid="655"/>
                                        </p:tgtEl>
                                        <p:attrNameLst>
                                          <p:attrName>ppt_w</p:attrName>
                                        </p:attrNameLst>
                                      </p:cBhvr>
                                      <p:tavLst>
                                        <p:tav tm="0">
                                          <p:val>
                                            <p:fltVal val="0"/>
                                          </p:val>
                                        </p:tav>
                                        <p:tav tm="100000">
                                          <p:val>
                                            <p:strVal val="#ppt_w"/>
                                          </p:val>
                                        </p:tav>
                                      </p:tavLst>
                                    </p:anim>
                                    <p:anim calcmode="lin" valueType="num">
                                      <p:cBhvr>
                                        <p:cTn id="380" dur="200" fill="hold"/>
                                        <p:tgtEl>
                                          <p:spTgt spid="655"/>
                                        </p:tgtEl>
                                        <p:attrNameLst>
                                          <p:attrName>ppt_h</p:attrName>
                                        </p:attrNameLst>
                                      </p:cBhvr>
                                      <p:tavLst>
                                        <p:tav tm="0">
                                          <p:val>
                                            <p:fltVal val="0"/>
                                          </p:val>
                                        </p:tav>
                                        <p:tav tm="100000">
                                          <p:val>
                                            <p:strVal val="#ppt_h"/>
                                          </p:val>
                                        </p:tav>
                                      </p:tavLst>
                                    </p:anim>
                                    <p:animEffect transition="in" filter="fade">
                                      <p:cBhvr>
                                        <p:cTn id="381" dur="200"/>
                                        <p:tgtEl>
                                          <p:spTgt spid="655"/>
                                        </p:tgtEl>
                                      </p:cBhvr>
                                    </p:animEffect>
                                  </p:childTnLst>
                                </p:cTn>
                              </p:par>
                              <p:par>
                                <p:cTn id="382" presetID="0" presetClass="path" presetSubtype="0" accel="50000" decel="50000" fill="hold" grpId="1" nodeType="withEffect">
                                  <p:stCondLst>
                                    <p:cond delay="300"/>
                                  </p:stCondLst>
                                  <p:childTnLst>
                                    <p:animMotion origin="layout" path="M 8.33333E-7 9.87045E-8 C -0.00521 -0.00771 -0.02587 -0.02684 -0.03177 -0.04627 C -0.03767 -0.0657 -0.03472 -0.10179 -0.03559 -0.11629 " pathEditMode="relative" rAng="0" ptsTypes="aaa">
                                      <p:cBhvr>
                                        <p:cTn id="383" dur="1000" fill="hold"/>
                                        <p:tgtEl>
                                          <p:spTgt spid="655"/>
                                        </p:tgtEl>
                                        <p:attrNameLst>
                                          <p:attrName>ppt_x</p:attrName>
                                          <p:attrName>ppt_y</p:attrName>
                                        </p:attrNameLst>
                                      </p:cBhvr>
                                      <p:rCtr x="-1892" y="-5830"/>
                                    </p:animMotion>
                                  </p:childTnLst>
                                </p:cTn>
                              </p:par>
                              <p:par>
                                <p:cTn id="384" presetID="10" presetClass="exit" presetSubtype="0" fill="hold" grpId="2" nodeType="withEffect">
                                  <p:stCondLst>
                                    <p:cond delay="300"/>
                                  </p:stCondLst>
                                  <p:childTnLst>
                                    <p:animEffect transition="out" filter="fade">
                                      <p:cBhvr>
                                        <p:cTn id="385" dur="1000"/>
                                        <p:tgtEl>
                                          <p:spTgt spid="655"/>
                                        </p:tgtEl>
                                      </p:cBhvr>
                                    </p:animEffect>
                                    <p:set>
                                      <p:cBhvr>
                                        <p:cTn id="386" dur="1" fill="hold">
                                          <p:stCondLst>
                                            <p:cond delay="999"/>
                                          </p:stCondLst>
                                        </p:cTn>
                                        <p:tgtEl>
                                          <p:spTgt spid="655"/>
                                        </p:tgtEl>
                                        <p:attrNameLst>
                                          <p:attrName>style.visibility</p:attrName>
                                        </p:attrNameLst>
                                      </p:cBhvr>
                                      <p:to>
                                        <p:strVal val="hidden"/>
                                      </p:to>
                                    </p:set>
                                  </p:childTnLst>
                                </p:cTn>
                              </p:par>
                              <p:par>
                                <p:cTn id="387" presetID="53" presetClass="entr" presetSubtype="0" fill="hold" grpId="0" nodeType="withEffect">
                                  <p:stCondLst>
                                    <p:cond delay="300"/>
                                  </p:stCondLst>
                                  <p:childTnLst>
                                    <p:set>
                                      <p:cBhvr>
                                        <p:cTn id="388" dur="1" fill="hold">
                                          <p:stCondLst>
                                            <p:cond delay="0"/>
                                          </p:stCondLst>
                                        </p:cTn>
                                        <p:tgtEl>
                                          <p:spTgt spid="656"/>
                                        </p:tgtEl>
                                        <p:attrNameLst>
                                          <p:attrName>style.visibility</p:attrName>
                                        </p:attrNameLst>
                                      </p:cBhvr>
                                      <p:to>
                                        <p:strVal val="visible"/>
                                      </p:to>
                                    </p:set>
                                    <p:anim calcmode="lin" valueType="num">
                                      <p:cBhvr>
                                        <p:cTn id="389" dur="200" fill="hold"/>
                                        <p:tgtEl>
                                          <p:spTgt spid="656"/>
                                        </p:tgtEl>
                                        <p:attrNameLst>
                                          <p:attrName>ppt_w</p:attrName>
                                        </p:attrNameLst>
                                      </p:cBhvr>
                                      <p:tavLst>
                                        <p:tav tm="0">
                                          <p:val>
                                            <p:fltVal val="0"/>
                                          </p:val>
                                        </p:tav>
                                        <p:tav tm="100000">
                                          <p:val>
                                            <p:strVal val="#ppt_w"/>
                                          </p:val>
                                        </p:tav>
                                      </p:tavLst>
                                    </p:anim>
                                    <p:anim calcmode="lin" valueType="num">
                                      <p:cBhvr>
                                        <p:cTn id="390" dur="200" fill="hold"/>
                                        <p:tgtEl>
                                          <p:spTgt spid="656"/>
                                        </p:tgtEl>
                                        <p:attrNameLst>
                                          <p:attrName>ppt_h</p:attrName>
                                        </p:attrNameLst>
                                      </p:cBhvr>
                                      <p:tavLst>
                                        <p:tav tm="0">
                                          <p:val>
                                            <p:fltVal val="0"/>
                                          </p:val>
                                        </p:tav>
                                        <p:tav tm="100000">
                                          <p:val>
                                            <p:strVal val="#ppt_h"/>
                                          </p:val>
                                        </p:tav>
                                      </p:tavLst>
                                    </p:anim>
                                    <p:animEffect transition="in" filter="fade">
                                      <p:cBhvr>
                                        <p:cTn id="391" dur="200"/>
                                        <p:tgtEl>
                                          <p:spTgt spid="656"/>
                                        </p:tgtEl>
                                      </p:cBhvr>
                                    </p:animEffect>
                                  </p:childTnLst>
                                </p:cTn>
                              </p:par>
                              <p:par>
                                <p:cTn id="392" presetID="0" presetClass="path" presetSubtype="0" accel="50000" decel="50000" fill="hold" grpId="1" nodeType="withEffect">
                                  <p:stCondLst>
                                    <p:cond delay="300"/>
                                  </p:stCondLst>
                                  <p:childTnLst>
                                    <p:animMotion origin="layout" path="M -2.5E-6 8.01974E-8 C -0.00382 -0.01326 -0.02639 -0.03455 -0.04271 -0.03609 C -0.05903 -0.03763 -0.08611 -0.01542 -0.09757 -0.01018 " pathEditMode="relative" rAng="0" ptsTypes="faf">
                                      <p:cBhvr>
                                        <p:cTn id="393" dur="1000" fill="hold"/>
                                        <p:tgtEl>
                                          <p:spTgt spid="656"/>
                                        </p:tgtEl>
                                        <p:attrNameLst>
                                          <p:attrName>ppt_x</p:attrName>
                                          <p:attrName>ppt_y</p:attrName>
                                        </p:attrNameLst>
                                      </p:cBhvr>
                                      <p:rCtr x="-4878" y="-1882"/>
                                    </p:animMotion>
                                  </p:childTnLst>
                                </p:cTn>
                              </p:par>
                              <p:par>
                                <p:cTn id="394" presetID="10" presetClass="exit" presetSubtype="0" fill="hold" grpId="2" nodeType="withEffect">
                                  <p:stCondLst>
                                    <p:cond delay="300"/>
                                  </p:stCondLst>
                                  <p:childTnLst>
                                    <p:animEffect transition="out" filter="fade">
                                      <p:cBhvr>
                                        <p:cTn id="395" dur="1000"/>
                                        <p:tgtEl>
                                          <p:spTgt spid="656"/>
                                        </p:tgtEl>
                                      </p:cBhvr>
                                    </p:animEffect>
                                    <p:set>
                                      <p:cBhvr>
                                        <p:cTn id="396" dur="1" fill="hold">
                                          <p:stCondLst>
                                            <p:cond delay="999"/>
                                          </p:stCondLst>
                                        </p:cTn>
                                        <p:tgtEl>
                                          <p:spTgt spid="656"/>
                                        </p:tgtEl>
                                        <p:attrNameLst>
                                          <p:attrName>style.visibility</p:attrName>
                                        </p:attrNameLst>
                                      </p:cBhvr>
                                      <p:to>
                                        <p:strVal val="hidden"/>
                                      </p:to>
                                    </p:set>
                                  </p:childTnLst>
                                </p:cTn>
                              </p:par>
                              <p:par>
                                <p:cTn id="397" presetID="53" presetClass="entr" presetSubtype="0" fill="hold" grpId="0" nodeType="withEffect">
                                  <p:stCondLst>
                                    <p:cond delay="300"/>
                                  </p:stCondLst>
                                  <p:childTnLst>
                                    <p:set>
                                      <p:cBhvr>
                                        <p:cTn id="398" dur="1" fill="hold">
                                          <p:stCondLst>
                                            <p:cond delay="0"/>
                                          </p:stCondLst>
                                        </p:cTn>
                                        <p:tgtEl>
                                          <p:spTgt spid="657"/>
                                        </p:tgtEl>
                                        <p:attrNameLst>
                                          <p:attrName>style.visibility</p:attrName>
                                        </p:attrNameLst>
                                      </p:cBhvr>
                                      <p:to>
                                        <p:strVal val="visible"/>
                                      </p:to>
                                    </p:set>
                                    <p:anim calcmode="lin" valueType="num">
                                      <p:cBhvr>
                                        <p:cTn id="399" dur="200" fill="hold"/>
                                        <p:tgtEl>
                                          <p:spTgt spid="657"/>
                                        </p:tgtEl>
                                        <p:attrNameLst>
                                          <p:attrName>ppt_w</p:attrName>
                                        </p:attrNameLst>
                                      </p:cBhvr>
                                      <p:tavLst>
                                        <p:tav tm="0">
                                          <p:val>
                                            <p:fltVal val="0"/>
                                          </p:val>
                                        </p:tav>
                                        <p:tav tm="100000">
                                          <p:val>
                                            <p:strVal val="#ppt_w"/>
                                          </p:val>
                                        </p:tav>
                                      </p:tavLst>
                                    </p:anim>
                                    <p:anim calcmode="lin" valueType="num">
                                      <p:cBhvr>
                                        <p:cTn id="400" dur="200" fill="hold"/>
                                        <p:tgtEl>
                                          <p:spTgt spid="657"/>
                                        </p:tgtEl>
                                        <p:attrNameLst>
                                          <p:attrName>ppt_h</p:attrName>
                                        </p:attrNameLst>
                                      </p:cBhvr>
                                      <p:tavLst>
                                        <p:tav tm="0">
                                          <p:val>
                                            <p:fltVal val="0"/>
                                          </p:val>
                                        </p:tav>
                                        <p:tav tm="100000">
                                          <p:val>
                                            <p:strVal val="#ppt_h"/>
                                          </p:val>
                                        </p:tav>
                                      </p:tavLst>
                                    </p:anim>
                                    <p:animEffect transition="in" filter="fade">
                                      <p:cBhvr>
                                        <p:cTn id="401" dur="200"/>
                                        <p:tgtEl>
                                          <p:spTgt spid="657"/>
                                        </p:tgtEl>
                                      </p:cBhvr>
                                    </p:animEffect>
                                  </p:childTnLst>
                                </p:cTn>
                              </p:par>
                              <p:par>
                                <p:cTn id="402" presetID="0" presetClass="path" presetSubtype="0" accel="50000" decel="50000" fill="hold" grpId="1" nodeType="withEffect">
                                  <p:stCondLst>
                                    <p:cond delay="300"/>
                                  </p:stCondLst>
                                  <p:childTnLst>
                                    <p:animMotion origin="layout" path="M -4.72222E-6 2.14065E-6 C -0.0092 -0.01542 -0.03923 -0.00926 -0.05451 0.00308 C -0.0677 0.00956 -0.07135 0.02313 -0.07899 0.03794 " pathEditMode="relative" rAng="0" ptsTypes="faf">
                                      <p:cBhvr>
                                        <p:cTn id="403" dur="1000" fill="hold"/>
                                        <p:tgtEl>
                                          <p:spTgt spid="657"/>
                                        </p:tgtEl>
                                        <p:attrNameLst>
                                          <p:attrName>ppt_x</p:attrName>
                                          <p:attrName>ppt_y</p:attrName>
                                        </p:attrNameLst>
                                      </p:cBhvr>
                                      <p:rCtr x="-3958" y="1110"/>
                                    </p:animMotion>
                                  </p:childTnLst>
                                </p:cTn>
                              </p:par>
                              <p:par>
                                <p:cTn id="404" presetID="10" presetClass="exit" presetSubtype="0" fill="hold" grpId="2" nodeType="withEffect">
                                  <p:stCondLst>
                                    <p:cond delay="300"/>
                                  </p:stCondLst>
                                  <p:childTnLst>
                                    <p:animEffect transition="out" filter="fade">
                                      <p:cBhvr>
                                        <p:cTn id="405" dur="1000"/>
                                        <p:tgtEl>
                                          <p:spTgt spid="657"/>
                                        </p:tgtEl>
                                      </p:cBhvr>
                                    </p:animEffect>
                                    <p:set>
                                      <p:cBhvr>
                                        <p:cTn id="406" dur="1" fill="hold">
                                          <p:stCondLst>
                                            <p:cond delay="999"/>
                                          </p:stCondLst>
                                        </p:cTn>
                                        <p:tgtEl>
                                          <p:spTgt spid="657"/>
                                        </p:tgtEl>
                                        <p:attrNameLst>
                                          <p:attrName>style.visibility</p:attrName>
                                        </p:attrNameLst>
                                      </p:cBhvr>
                                      <p:to>
                                        <p:strVal val="hidden"/>
                                      </p:to>
                                    </p:set>
                                  </p:childTnLst>
                                </p:cTn>
                              </p:par>
                              <p:par>
                                <p:cTn id="407" presetID="53" presetClass="entr" presetSubtype="0" fill="hold" grpId="0" nodeType="withEffect">
                                  <p:stCondLst>
                                    <p:cond delay="300"/>
                                  </p:stCondLst>
                                  <p:childTnLst>
                                    <p:set>
                                      <p:cBhvr>
                                        <p:cTn id="408" dur="1" fill="hold">
                                          <p:stCondLst>
                                            <p:cond delay="0"/>
                                          </p:stCondLst>
                                        </p:cTn>
                                        <p:tgtEl>
                                          <p:spTgt spid="658"/>
                                        </p:tgtEl>
                                        <p:attrNameLst>
                                          <p:attrName>style.visibility</p:attrName>
                                        </p:attrNameLst>
                                      </p:cBhvr>
                                      <p:to>
                                        <p:strVal val="visible"/>
                                      </p:to>
                                    </p:set>
                                    <p:anim calcmode="lin" valueType="num">
                                      <p:cBhvr>
                                        <p:cTn id="409" dur="200" fill="hold"/>
                                        <p:tgtEl>
                                          <p:spTgt spid="658"/>
                                        </p:tgtEl>
                                        <p:attrNameLst>
                                          <p:attrName>ppt_w</p:attrName>
                                        </p:attrNameLst>
                                      </p:cBhvr>
                                      <p:tavLst>
                                        <p:tav tm="0">
                                          <p:val>
                                            <p:fltVal val="0"/>
                                          </p:val>
                                        </p:tav>
                                        <p:tav tm="100000">
                                          <p:val>
                                            <p:strVal val="#ppt_w"/>
                                          </p:val>
                                        </p:tav>
                                      </p:tavLst>
                                    </p:anim>
                                    <p:anim calcmode="lin" valueType="num">
                                      <p:cBhvr>
                                        <p:cTn id="410" dur="200" fill="hold"/>
                                        <p:tgtEl>
                                          <p:spTgt spid="658"/>
                                        </p:tgtEl>
                                        <p:attrNameLst>
                                          <p:attrName>ppt_h</p:attrName>
                                        </p:attrNameLst>
                                      </p:cBhvr>
                                      <p:tavLst>
                                        <p:tav tm="0">
                                          <p:val>
                                            <p:fltVal val="0"/>
                                          </p:val>
                                        </p:tav>
                                        <p:tav tm="100000">
                                          <p:val>
                                            <p:strVal val="#ppt_h"/>
                                          </p:val>
                                        </p:tav>
                                      </p:tavLst>
                                    </p:anim>
                                    <p:animEffect transition="in" filter="fade">
                                      <p:cBhvr>
                                        <p:cTn id="411" dur="200"/>
                                        <p:tgtEl>
                                          <p:spTgt spid="658"/>
                                        </p:tgtEl>
                                      </p:cBhvr>
                                    </p:animEffect>
                                  </p:childTnLst>
                                </p:cTn>
                              </p:par>
                              <p:par>
                                <p:cTn id="412" presetID="0" presetClass="path" presetSubtype="0" accel="50000" decel="50000" fill="hold" grpId="1" nodeType="withEffect">
                                  <p:stCondLst>
                                    <p:cond delay="300"/>
                                  </p:stCondLst>
                                  <p:childTnLst>
                                    <p:animMotion origin="layout" path="M 1.38778E-17 1.1351E-6 C -0.00278 -0.00987 -0.01319 -0.03609 -0.01667 -0.05861 C -0.02014 -0.08112 -0.02014 -0.11937 -0.02101 -0.13541 " pathEditMode="relative" rAng="0" ptsTypes="aaa">
                                      <p:cBhvr>
                                        <p:cTn id="413" dur="1000" fill="hold"/>
                                        <p:tgtEl>
                                          <p:spTgt spid="658"/>
                                        </p:tgtEl>
                                        <p:attrNameLst>
                                          <p:attrName>ppt_x</p:attrName>
                                          <p:attrName>ppt_y</p:attrName>
                                        </p:attrNameLst>
                                      </p:cBhvr>
                                      <p:rCtr x="-1059" y="-6786"/>
                                    </p:animMotion>
                                  </p:childTnLst>
                                </p:cTn>
                              </p:par>
                              <p:par>
                                <p:cTn id="414" presetID="10" presetClass="exit" presetSubtype="0" fill="hold" grpId="2" nodeType="withEffect">
                                  <p:stCondLst>
                                    <p:cond delay="300"/>
                                  </p:stCondLst>
                                  <p:childTnLst>
                                    <p:animEffect transition="out" filter="fade">
                                      <p:cBhvr>
                                        <p:cTn id="415" dur="1000"/>
                                        <p:tgtEl>
                                          <p:spTgt spid="658"/>
                                        </p:tgtEl>
                                      </p:cBhvr>
                                    </p:animEffect>
                                    <p:set>
                                      <p:cBhvr>
                                        <p:cTn id="416" dur="1" fill="hold">
                                          <p:stCondLst>
                                            <p:cond delay="999"/>
                                          </p:stCondLst>
                                        </p:cTn>
                                        <p:tgtEl>
                                          <p:spTgt spid="658"/>
                                        </p:tgtEl>
                                        <p:attrNameLst>
                                          <p:attrName>style.visibility</p:attrName>
                                        </p:attrNameLst>
                                      </p:cBhvr>
                                      <p:to>
                                        <p:strVal val="hidden"/>
                                      </p:to>
                                    </p:set>
                                  </p:childTnLst>
                                </p:cTn>
                              </p:par>
                              <p:par>
                                <p:cTn id="417" presetID="10" presetClass="entr" presetSubtype="0" fill="hold" nodeType="withEffect">
                                  <p:stCondLst>
                                    <p:cond delay="2500"/>
                                  </p:stCondLst>
                                  <p:childTnLst>
                                    <p:set>
                                      <p:cBhvr>
                                        <p:cTn id="418" dur="1" fill="hold">
                                          <p:stCondLst>
                                            <p:cond delay="0"/>
                                          </p:stCondLst>
                                        </p:cTn>
                                        <p:tgtEl>
                                          <p:spTgt spid="659"/>
                                        </p:tgtEl>
                                        <p:attrNameLst>
                                          <p:attrName>style.visibility</p:attrName>
                                        </p:attrNameLst>
                                      </p:cBhvr>
                                      <p:to>
                                        <p:strVal val="visible"/>
                                      </p:to>
                                    </p:set>
                                    <p:animEffect transition="in" filter="fade">
                                      <p:cBhvr>
                                        <p:cTn id="419" dur="500"/>
                                        <p:tgtEl>
                                          <p:spTgt spid="659"/>
                                        </p:tgtEl>
                                      </p:cBhvr>
                                    </p:animEffect>
                                  </p:childTnLst>
                                </p:cTn>
                              </p:par>
                              <p:par>
                                <p:cTn id="420" presetID="10" presetClass="entr" presetSubtype="0" fill="hold" nodeType="withEffect">
                                  <p:stCondLst>
                                    <p:cond delay="2500"/>
                                  </p:stCondLst>
                                  <p:childTnLst>
                                    <p:set>
                                      <p:cBhvr>
                                        <p:cTn id="421" dur="1" fill="hold">
                                          <p:stCondLst>
                                            <p:cond delay="0"/>
                                          </p:stCondLst>
                                        </p:cTn>
                                        <p:tgtEl>
                                          <p:spTgt spid="672"/>
                                        </p:tgtEl>
                                        <p:attrNameLst>
                                          <p:attrName>style.visibility</p:attrName>
                                        </p:attrNameLst>
                                      </p:cBhvr>
                                      <p:to>
                                        <p:strVal val="visible"/>
                                      </p:to>
                                    </p:set>
                                    <p:animEffect transition="in" filter="fade">
                                      <p:cBhvr>
                                        <p:cTn id="422" dur="500"/>
                                        <p:tgtEl>
                                          <p:spTgt spid="672"/>
                                        </p:tgtEl>
                                      </p:cBhvr>
                                    </p:animEffect>
                                  </p:childTnLst>
                                </p:cTn>
                              </p:par>
                              <p:par>
                                <p:cTn id="423" presetID="10" presetClass="entr" presetSubtype="0" fill="hold" nodeType="withEffect">
                                  <p:stCondLst>
                                    <p:cond delay="2500"/>
                                  </p:stCondLst>
                                  <p:childTnLst>
                                    <p:set>
                                      <p:cBhvr>
                                        <p:cTn id="424" dur="1" fill="hold">
                                          <p:stCondLst>
                                            <p:cond delay="0"/>
                                          </p:stCondLst>
                                        </p:cTn>
                                        <p:tgtEl>
                                          <p:spTgt spid="660"/>
                                        </p:tgtEl>
                                        <p:attrNameLst>
                                          <p:attrName>style.visibility</p:attrName>
                                        </p:attrNameLst>
                                      </p:cBhvr>
                                      <p:to>
                                        <p:strVal val="visible"/>
                                      </p:to>
                                    </p:set>
                                    <p:animEffect transition="in" filter="fade">
                                      <p:cBhvr>
                                        <p:cTn id="425" dur="500"/>
                                        <p:tgtEl>
                                          <p:spTgt spid="660"/>
                                        </p:tgtEl>
                                      </p:cBhvr>
                                    </p:animEffect>
                                  </p:childTnLst>
                                </p:cTn>
                              </p:par>
                              <p:par>
                                <p:cTn id="426" presetID="10" presetClass="entr" presetSubtype="0" fill="hold" nodeType="withEffect">
                                  <p:stCondLst>
                                    <p:cond delay="2500"/>
                                  </p:stCondLst>
                                  <p:childTnLst>
                                    <p:set>
                                      <p:cBhvr>
                                        <p:cTn id="427" dur="1" fill="hold">
                                          <p:stCondLst>
                                            <p:cond delay="0"/>
                                          </p:stCondLst>
                                        </p:cTn>
                                        <p:tgtEl>
                                          <p:spTgt spid="663"/>
                                        </p:tgtEl>
                                        <p:attrNameLst>
                                          <p:attrName>style.visibility</p:attrName>
                                        </p:attrNameLst>
                                      </p:cBhvr>
                                      <p:to>
                                        <p:strVal val="visible"/>
                                      </p:to>
                                    </p:set>
                                    <p:animEffect transition="in" filter="fade">
                                      <p:cBhvr>
                                        <p:cTn id="428" dur="500"/>
                                        <p:tgtEl>
                                          <p:spTgt spid="663"/>
                                        </p:tgtEl>
                                      </p:cBhvr>
                                    </p:animEffect>
                                  </p:childTnLst>
                                </p:cTn>
                              </p:par>
                              <p:par>
                                <p:cTn id="429" presetID="10" presetClass="entr" presetSubtype="0" fill="hold" nodeType="withEffect">
                                  <p:stCondLst>
                                    <p:cond delay="2500"/>
                                  </p:stCondLst>
                                  <p:childTnLst>
                                    <p:set>
                                      <p:cBhvr>
                                        <p:cTn id="430" dur="1" fill="hold">
                                          <p:stCondLst>
                                            <p:cond delay="0"/>
                                          </p:stCondLst>
                                        </p:cTn>
                                        <p:tgtEl>
                                          <p:spTgt spid="666"/>
                                        </p:tgtEl>
                                        <p:attrNameLst>
                                          <p:attrName>style.visibility</p:attrName>
                                        </p:attrNameLst>
                                      </p:cBhvr>
                                      <p:to>
                                        <p:strVal val="visible"/>
                                      </p:to>
                                    </p:set>
                                    <p:animEffect transition="in" filter="fade">
                                      <p:cBhvr>
                                        <p:cTn id="431" dur="500"/>
                                        <p:tgtEl>
                                          <p:spTgt spid="666"/>
                                        </p:tgtEl>
                                      </p:cBhvr>
                                    </p:animEffect>
                                  </p:childTnLst>
                                </p:cTn>
                              </p:par>
                              <p:par>
                                <p:cTn id="432" presetID="10" presetClass="entr" presetSubtype="0" fill="hold" nodeType="withEffect">
                                  <p:stCondLst>
                                    <p:cond delay="2500"/>
                                  </p:stCondLst>
                                  <p:childTnLst>
                                    <p:set>
                                      <p:cBhvr>
                                        <p:cTn id="433" dur="1" fill="hold">
                                          <p:stCondLst>
                                            <p:cond delay="0"/>
                                          </p:stCondLst>
                                        </p:cTn>
                                        <p:tgtEl>
                                          <p:spTgt spid="669"/>
                                        </p:tgtEl>
                                        <p:attrNameLst>
                                          <p:attrName>style.visibility</p:attrName>
                                        </p:attrNameLst>
                                      </p:cBhvr>
                                      <p:to>
                                        <p:strVal val="visible"/>
                                      </p:to>
                                    </p:set>
                                    <p:animEffect transition="in" filter="fade">
                                      <p:cBhvr>
                                        <p:cTn id="434" dur="500"/>
                                        <p:tgtEl>
                                          <p:spTgt spid="669"/>
                                        </p:tgtEl>
                                      </p:cBhvr>
                                    </p:animEffect>
                                  </p:childTnLst>
                                </p:cTn>
                              </p:par>
                              <p:par>
                                <p:cTn id="435" presetID="23" presetClass="entr" presetSubtype="16" fill="hold" nodeType="withEffect">
                                  <p:stCondLst>
                                    <p:cond delay="2500"/>
                                  </p:stCondLst>
                                  <p:childTnLst>
                                    <p:set>
                                      <p:cBhvr>
                                        <p:cTn id="436" dur="1" fill="hold">
                                          <p:stCondLst>
                                            <p:cond delay="0"/>
                                          </p:stCondLst>
                                        </p:cTn>
                                        <p:tgtEl>
                                          <p:spTgt spid="659"/>
                                        </p:tgtEl>
                                        <p:attrNameLst>
                                          <p:attrName>style.visibility</p:attrName>
                                        </p:attrNameLst>
                                      </p:cBhvr>
                                      <p:to>
                                        <p:strVal val="visible"/>
                                      </p:to>
                                    </p:set>
                                    <p:anim calcmode="lin" valueType="num">
                                      <p:cBhvr>
                                        <p:cTn id="437" dur="1000" fill="hold"/>
                                        <p:tgtEl>
                                          <p:spTgt spid="659"/>
                                        </p:tgtEl>
                                        <p:attrNameLst>
                                          <p:attrName>ppt_w</p:attrName>
                                        </p:attrNameLst>
                                      </p:cBhvr>
                                      <p:tavLst>
                                        <p:tav tm="0">
                                          <p:val>
                                            <p:fltVal val="0"/>
                                          </p:val>
                                        </p:tav>
                                        <p:tav tm="100000">
                                          <p:val>
                                            <p:strVal val="#ppt_w"/>
                                          </p:val>
                                        </p:tav>
                                      </p:tavLst>
                                    </p:anim>
                                    <p:anim calcmode="lin" valueType="num">
                                      <p:cBhvr>
                                        <p:cTn id="438" dur="1000" fill="hold"/>
                                        <p:tgtEl>
                                          <p:spTgt spid="659"/>
                                        </p:tgtEl>
                                        <p:attrNameLst>
                                          <p:attrName>ppt_h</p:attrName>
                                        </p:attrNameLst>
                                      </p:cBhvr>
                                      <p:tavLst>
                                        <p:tav tm="0">
                                          <p:val>
                                            <p:fltVal val="0"/>
                                          </p:val>
                                        </p:tav>
                                        <p:tav tm="100000">
                                          <p:val>
                                            <p:strVal val="#ppt_h"/>
                                          </p:val>
                                        </p:tav>
                                      </p:tavLst>
                                    </p:anim>
                                  </p:childTnLst>
                                </p:cTn>
                              </p:par>
                              <p:par>
                                <p:cTn id="439" presetID="23" presetClass="entr" presetSubtype="16" fill="hold" nodeType="withEffect">
                                  <p:stCondLst>
                                    <p:cond delay="2500"/>
                                  </p:stCondLst>
                                  <p:childTnLst>
                                    <p:set>
                                      <p:cBhvr>
                                        <p:cTn id="440" dur="1" fill="hold">
                                          <p:stCondLst>
                                            <p:cond delay="0"/>
                                          </p:stCondLst>
                                        </p:cTn>
                                        <p:tgtEl>
                                          <p:spTgt spid="672"/>
                                        </p:tgtEl>
                                        <p:attrNameLst>
                                          <p:attrName>style.visibility</p:attrName>
                                        </p:attrNameLst>
                                      </p:cBhvr>
                                      <p:to>
                                        <p:strVal val="visible"/>
                                      </p:to>
                                    </p:set>
                                    <p:anim calcmode="lin" valueType="num">
                                      <p:cBhvr>
                                        <p:cTn id="441" dur="1000" fill="hold"/>
                                        <p:tgtEl>
                                          <p:spTgt spid="672"/>
                                        </p:tgtEl>
                                        <p:attrNameLst>
                                          <p:attrName>ppt_w</p:attrName>
                                        </p:attrNameLst>
                                      </p:cBhvr>
                                      <p:tavLst>
                                        <p:tav tm="0">
                                          <p:val>
                                            <p:fltVal val="0"/>
                                          </p:val>
                                        </p:tav>
                                        <p:tav tm="100000">
                                          <p:val>
                                            <p:strVal val="#ppt_w"/>
                                          </p:val>
                                        </p:tav>
                                      </p:tavLst>
                                    </p:anim>
                                    <p:anim calcmode="lin" valueType="num">
                                      <p:cBhvr>
                                        <p:cTn id="442" dur="1000" fill="hold"/>
                                        <p:tgtEl>
                                          <p:spTgt spid="672"/>
                                        </p:tgtEl>
                                        <p:attrNameLst>
                                          <p:attrName>ppt_h</p:attrName>
                                        </p:attrNameLst>
                                      </p:cBhvr>
                                      <p:tavLst>
                                        <p:tav tm="0">
                                          <p:val>
                                            <p:fltVal val="0"/>
                                          </p:val>
                                        </p:tav>
                                        <p:tav tm="100000">
                                          <p:val>
                                            <p:strVal val="#ppt_h"/>
                                          </p:val>
                                        </p:tav>
                                      </p:tavLst>
                                    </p:anim>
                                  </p:childTnLst>
                                </p:cTn>
                              </p:par>
                              <p:par>
                                <p:cTn id="443" presetID="8" presetClass="emph" presetSubtype="0" fill="hold" nodeType="withEffect">
                                  <p:stCondLst>
                                    <p:cond delay="2500"/>
                                  </p:stCondLst>
                                  <p:childTnLst>
                                    <p:animRot by="4500000">
                                      <p:cBhvr>
                                        <p:cTn id="444" dur="1000" fill="hold"/>
                                        <p:tgtEl>
                                          <p:spTgt spid="660"/>
                                        </p:tgtEl>
                                        <p:attrNameLst>
                                          <p:attrName>r</p:attrName>
                                        </p:attrNameLst>
                                      </p:cBhvr>
                                    </p:animRot>
                                  </p:childTnLst>
                                </p:cTn>
                              </p:par>
                              <p:par>
                                <p:cTn id="445" presetID="23" presetClass="entr" presetSubtype="16" fill="hold" nodeType="withEffect">
                                  <p:stCondLst>
                                    <p:cond delay="2500"/>
                                  </p:stCondLst>
                                  <p:childTnLst>
                                    <p:set>
                                      <p:cBhvr>
                                        <p:cTn id="446" dur="1" fill="hold">
                                          <p:stCondLst>
                                            <p:cond delay="0"/>
                                          </p:stCondLst>
                                        </p:cTn>
                                        <p:tgtEl>
                                          <p:spTgt spid="660"/>
                                        </p:tgtEl>
                                        <p:attrNameLst>
                                          <p:attrName>style.visibility</p:attrName>
                                        </p:attrNameLst>
                                      </p:cBhvr>
                                      <p:to>
                                        <p:strVal val="visible"/>
                                      </p:to>
                                    </p:set>
                                    <p:anim calcmode="lin" valueType="num">
                                      <p:cBhvr>
                                        <p:cTn id="447" dur="1000" fill="hold"/>
                                        <p:tgtEl>
                                          <p:spTgt spid="660"/>
                                        </p:tgtEl>
                                        <p:attrNameLst>
                                          <p:attrName>ppt_w</p:attrName>
                                        </p:attrNameLst>
                                      </p:cBhvr>
                                      <p:tavLst>
                                        <p:tav tm="0">
                                          <p:val>
                                            <p:fltVal val="0"/>
                                          </p:val>
                                        </p:tav>
                                        <p:tav tm="100000">
                                          <p:val>
                                            <p:strVal val="#ppt_w"/>
                                          </p:val>
                                        </p:tav>
                                      </p:tavLst>
                                    </p:anim>
                                    <p:anim calcmode="lin" valueType="num">
                                      <p:cBhvr>
                                        <p:cTn id="448" dur="1000" fill="hold"/>
                                        <p:tgtEl>
                                          <p:spTgt spid="660"/>
                                        </p:tgtEl>
                                        <p:attrNameLst>
                                          <p:attrName>ppt_h</p:attrName>
                                        </p:attrNameLst>
                                      </p:cBhvr>
                                      <p:tavLst>
                                        <p:tav tm="0">
                                          <p:val>
                                            <p:fltVal val="0"/>
                                          </p:val>
                                        </p:tav>
                                        <p:tav tm="100000">
                                          <p:val>
                                            <p:strVal val="#ppt_h"/>
                                          </p:val>
                                        </p:tav>
                                      </p:tavLst>
                                    </p:anim>
                                  </p:childTnLst>
                                </p:cTn>
                              </p:par>
                              <p:par>
                                <p:cTn id="449" presetID="8" presetClass="emph" presetSubtype="0" fill="hold" nodeType="withEffect">
                                  <p:stCondLst>
                                    <p:cond delay="2500"/>
                                  </p:stCondLst>
                                  <p:childTnLst>
                                    <p:animRot by="4500000">
                                      <p:cBhvr>
                                        <p:cTn id="450" dur="1000" fill="hold"/>
                                        <p:tgtEl>
                                          <p:spTgt spid="663"/>
                                        </p:tgtEl>
                                        <p:attrNameLst>
                                          <p:attrName>r</p:attrName>
                                        </p:attrNameLst>
                                      </p:cBhvr>
                                    </p:animRot>
                                  </p:childTnLst>
                                </p:cTn>
                              </p:par>
                              <p:par>
                                <p:cTn id="451" presetID="23" presetClass="entr" presetSubtype="16" fill="hold" nodeType="withEffect">
                                  <p:stCondLst>
                                    <p:cond delay="2500"/>
                                  </p:stCondLst>
                                  <p:childTnLst>
                                    <p:set>
                                      <p:cBhvr>
                                        <p:cTn id="452" dur="1" fill="hold">
                                          <p:stCondLst>
                                            <p:cond delay="0"/>
                                          </p:stCondLst>
                                        </p:cTn>
                                        <p:tgtEl>
                                          <p:spTgt spid="663"/>
                                        </p:tgtEl>
                                        <p:attrNameLst>
                                          <p:attrName>style.visibility</p:attrName>
                                        </p:attrNameLst>
                                      </p:cBhvr>
                                      <p:to>
                                        <p:strVal val="visible"/>
                                      </p:to>
                                    </p:set>
                                    <p:anim calcmode="lin" valueType="num">
                                      <p:cBhvr>
                                        <p:cTn id="453" dur="1000" fill="hold"/>
                                        <p:tgtEl>
                                          <p:spTgt spid="663"/>
                                        </p:tgtEl>
                                        <p:attrNameLst>
                                          <p:attrName>ppt_w</p:attrName>
                                        </p:attrNameLst>
                                      </p:cBhvr>
                                      <p:tavLst>
                                        <p:tav tm="0">
                                          <p:val>
                                            <p:fltVal val="0"/>
                                          </p:val>
                                        </p:tav>
                                        <p:tav tm="100000">
                                          <p:val>
                                            <p:strVal val="#ppt_w"/>
                                          </p:val>
                                        </p:tav>
                                      </p:tavLst>
                                    </p:anim>
                                    <p:anim calcmode="lin" valueType="num">
                                      <p:cBhvr>
                                        <p:cTn id="454" dur="1000" fill="hold"/>
                                        <p:tgtEl>
                                          <p:spTgt spid="663"/>
                                        </p:tgtEl>
                                        <p:attrNameLst>
                                          <p:attrName>ppt_h</p:attrName>
                                        </p:attrNameLst>
                                      </p:cBhvr>
                                      <p:tavLst>
                                        <p:tav tm="0">
                                          <p:val>
                                            <p:fltVal val="0"/>
                                          </p:val>
                                        </p:tav>
                                        <p:tav tm="100000">
                                          <p:val>
                                            <p:strVal val="#ppt_h"/>
                                          </p:val>
                                        </p:tav>
                                      </p:tavLst>
                                    </p:anim>
                                  </p:childTnLst>
                                </p:cTn>
                              </p:par>
                              <p:par>
                                <p:cTn id="455" presetID="8" presetClass="emph" presetSubtype="0" fill="hold" nodeType="withEffect">
                                  <p:stCondLst>
                                    <p:cond delay="2500"/>
                                  </p:stCondLst>
                                  <p:childTnLst>
                                    <p:animRot by="-10800000">
                                      <p:cBhvr>
                                        <p:cTn id="456" dur="1000" fill="hold"/>
                                        <p:tgtEl>
                                          <p:spTgt spid="666"/>
                                        </p:tgtEl>
                                        <p:attrNameLst>
                                          <p:attrName>r</p:attrName>
                                        </p:attrNameLst>
                                      </p:cBhvr>
                                    </p:animRot>
                                  </p:childTnLst>
                                </p:cTn>
                              </p:par>
                              <p:par>
                                <p:cTn id="457" presetID="8" presetClass="emph" presetSubtype="0" fill="hold" nodeType="withEffect">
                                  <p:stCondLst>
                                    <p:cond delay="2500"/>
                                  </p:stCondLst>
                                  <p:childTnLst>
                                    <p:animRot by="-10800000">
                                      <p:cBhvr>
                                        <p:cTn id="458" dur="1000" fill="hold"/>
                                        <p:tgtEl>
                                          <p:spTgt spid="669"/>
                                        </p:tgtEl>
                                        <p:attrNameLst>
                                          <p:attrName>r</p:attrName>
                                        </p:attrNameLst>
                                      </p:cBhvr>
                                    </p:animRot>
                                  </p:childTnLst>
                                </p:cTn>
                              </p:par>
                              <p:par>
                                <p:cTn id="459" presetID="23" presetClass="entr" presetSubtype="16" fill="hold" nodeType="withEffect">
                                  <p:stCondLst>
                                    <p:cond delay="2500"/>
                                  </p:stCondLst>
                                  <p:childTnLst>
                                    <p:set>
                                      <p:cBhvr>
                                        <p:cTn id="460" dur="1" fill="hold">
                                          <p:stCondLst>
                                            <p:cond delay="0"/>
                                          </p:stCondLst>
                                        </p:cTn>
                                        <p:tgtEl>
                                          <p:spTgt spid="666"/>
                                        </p:tgtEl>
                                        <p:attrNameLst>
                                          <p:attrName>style.visibility</p:attrName>
                                        </p:attrNameLst>
                                      </p:cBhvr>
                                      <p:to>
                                        <p:strVal val="visible"/>
                                      </p:to>
                                    </p:set>
                                    <p:anim calcmode="lin" valueType="num">
                                      <p:cBhvr>
                                        <p:cTn id="461" dur="1000" fill="hold"/>
                                        <p:tgtEl>
                                          <p:spTgt spid="666"/>
                                        </p:tgtEl>
                                        <p:attrNameLst>
                                          <p:attrName>ppt_w</p:attrName>
                                        </p:attrNameLst>
                                      </p:cBhvr>
                                      <p:tavLst>
                                        <p:tav tm="0">
                                          <p:val>
                                            <p:fltVal val="0"/>
                                          </p:val>
                                        </p:tav>
                                        <p:tav tm="100000">
                                          <p:val>
                                            <p:strVal val="#ppt_w"/>
                                          </p:val>
                                        </p:tav>
                                      </p:tavLst>
                                    </p:anim>
                                    <p:anim calcmode="lin" valueType="num">
                                      <p:cBhvr>
                                        <p:cTn id="462" dur="1000" fill="hold"/>
                                        <p:tgtEl>
                                          <p:spTgt spid="666"/>
                                        </p:tgtEl>
                                        <p:attrNameLst>
                                          <p:attrName>ppt_h</p:attrName>
                                        </p:attrNameLst>
                                      </p:cBhvr>
                                      <p:tavLst>
                                        <p:tav tm="0">
                                          <p:val>
                                            <p:fltVal val="0"/>
                                          </p:val>
                                        </p:tav>
                                        <p:tav tm="100000">
                                          <p:val>
                                            <p:strVal val="#ppt_h"/>
                                          </p:val>
                                        </p:tav>
                                      </p:tavLst>
                                    </p:anim>
                                  </p:childTnLst>
                                </p:cTn>
                              </p:par>
                              <p:par>
                                <p:cTn id="463" presetID="23" presetClass="entr" presetSubtype="16" fill="hold" nodeType="withEffect">
                                  <p:stCondLst>
                                    <p:cond delay="2500"/>
                                  </p:stCondLst>
                                  <p:childTnLst>
                                    <p:set>
                                      <p:cBhvr>
                                        <p:cTn id="464" dur="1" fill="hold">
                                          <p:stCondLst>
                                            <p:cond delay="0"/>
                                          </p:stCondLst>
                                        </p:cTn>
                                        <p:tgtEl>
                                          <p:spTgt spid="669"/>
                                        </p:tgtEl>
                                        <p:attrNameLst>
                                          <p:attrName>style.visibility</p:attrName>
                                        </p:attrNameLst>
                                      </p:cBhvr>
                                      <p:to>
                                        <p:strVal val="visible"/>
                                      </p:to>
                                    </p:set>
                                    <p:anim calcmode="lin" valueType="num">
                                      <p:cBhvr>
                                        <p:cTn id="465" dur="1000" fill="hold"/>
                                        <p:tgtEl>
                                          <p:spTgt spid="669"/>
                                        </p:tgtEl>
                                        <p:attrNameLst>
                                          <p:attrName>ppt_w</p:attrName>
                                        </p:attrNameLst>
                                      </p:cBhvr>
                                      <p:tavLst>
                                        <p:tav tm="0">
                                          <p:val>
                                            <p:fltVal val="0"/>
                                          </p:val>
                                        </p:tav>
                                        <p:tav tm="100000">
                                          <p:val>
                                            <p:strVal val="#ppt_w"/>
                                          </p:val>
                                        </p:tav>
                                      </p:tavLst>
                                    </p:anim>
                                    <p:anim calcmode="lin" valueType="num">
                                      <p:cBhvr>
                                        <p:cTn id="466" dur="1000" fill="hold"/>
                                        <p:tgtEl>
                                          <p:spTgt spid="669"/>
                                        </p:tgtEl>
                                        <p:attrNameLst>
                                          <p:attrName>ppt_h</p:attrName>
                                        </p:attrNameLst>
                                      </p:cBhvr>
                                      <p:tavLst>
                                        <p:tav tm="0">
                                          <p:val>
                                            <p:fltVal val="0"/>
                                          </p:val>
                                        </p:tav>
                                        <p:tav tm="100000">
                                          <p:val>
                                            <p:strVal val="#ppt_h"/>
                                          </p:val>
                                        </p:tav>
                                      </p:tavLst>
                                    </p:anim>
                                  </p:childTnLst>
                                </p:cTn>
                              </p:par>
                              <p:par>
                                <p:cTn id="467" presetID="10" presetClass="exit" presetSubtype="0" fill="hold" nodeType="withEffect">
                                  <p:stCondLst>
                                    <p:cond delay="3000"/>
                                  </p:stCondLst>
                                  <p:childTnLst>
                                    <p:animEffect transition="out" filter="fade">
                                      <p:cBhvr>
                                        <p:cTn id="468" dur="500"/>
                                        <p:tgtEl>
                                          <p:spTgt spid="659"/>
                                        </p:tgtEl>
                                      </p:cBhvr>
                                    </p:animEffect>
                                    <p:set>
                                      <p:cBhvr>
                                        <p:cTn id="469" dur="1" fill="hold">
                                          <p:stCondLst>
                                            <p:cond delay="499"/>
                                          </p:stCondLst>
                                        </p:cTn>
                                        <p:tgtEl>
                                          <p:spTgt spid="659"/>
                                        </p:tgtEl>
                                        <p:attrNameLst>
                                          <p:attrName>style.visibility</p:attrName>
                                        </p:attrNameLst>
                                      </p:cBhvr>
                                      <p:to>
                                        <p:strVal val="hidden"/>
                                      </p:to>
                                    </p:set>
                                  </p:childTnLst>
                                </p:cTn>
                              </p:par>
                              <p:par>
                                <p:cTn id="470" presetID="10" presetClass="exit" presetSubtype="0" fill="hold" nodeType="withEffect">
                                  <p:stCondLst>
                                    <p:cond delay="3000"/>
                                  </p:stCondLst>
                                  <p:childTnLst>
                                    <p:animEffect transition="out" filter="fade">
                                      <p:cBhvr>
                                        <p:cTn id="471" dur="500"/>
                                        <p:tgtEl>
                                          <p:spTgt spid="672"/>
                                        </p:tgtEl>
                                      </p:cBhvr>
                                    </p:animEffect>
                                    <p:set>
                                      <p:cBhvr>
                                        <p:cTn id="472" dur="1" fill="hold">
                                          <p:stCondLst>
                                            <p:cond delay="499"/>
                                          </p:stCondLst>
                                        </p:cTn>
                                        <p:tgtEl>
                                          <p:spTgt spid="672"/>
                                        </p:tgtEl>
                                        <p:attrNameLst>
                                          <p:attrName>style.visibility</p:attrName>
                                        </p:attrNameLst>
                                      </p:cBhvr>
                                      <p:to>
                                        <p:strVal val="hidden"/>
                                      </p:to>
                                    </p:set>
                                  </p:childTnLst>
                                </p:cTn>
                              </p:par>
                              <p:par>
                                <p:cTn id="473" presetID="10" presetClass="exit" presetSubtype="0" fill="hold" nodeType="withEffect">
                                  <p:stCondLst>
                                    <p:cond delay="3000"/>
                                  </p:stCondLst>
                                  <p:childTnLst>
                                    <p:animEffect transition="out" filter="fade">
                                      <p:cBhvr>
                                        <p:cTn id="474" dur="500"/>
                                        <p:tgtEl>
                                          <p:spTgt spid="660"/>
                                        </p:tgtEl>
                                      </p:cBhvr>
                                    </p:animEffect>
                                    <p:set>
                                      <p:cBhvr>
                                        <p:cTn id="475" dur="1" fill="hold">
                                          <p:stCondLst>
                                            <p:cond delay="499"/>
                                          </p:stCondLst>
                                        </p:cTn>
                                        <p:tgtEl>
                                          <p:spTgt spid="660"/>
                                        </p:tgtEl>
                                        <p:attrNameLst>
                                          <p:attrName>style.visibility</p:attrName>
                                        </p:attrNameLst>
                                      </p:cBhvr>
                                      <p:to>
                                        <p:strVal val="hidden"/>
                                      </p:to>
                                    </p:set>
                                  </p:childTnLst>
                                </p:cTn>
                              </p:par>
                              <p:par>
                                <p:cTn id="476" presetID="10" presetClass="exit" presetSubtype="0" fill="hold" nodeType="withEffect">
                                  <p:stCondLst>
                                    <p:cond delay="3000"/>
                                  </p:stCondLst>
                                  <p:childTnLst>
                                    <p:animEffect transition="out" filter="fade">
                                      <p:cBhvr>
                                        <p:cTn id="477" dur="500"/>
                                        <p:tgtEl>
                                          <p:spTgt spid="663"/>
                                        </p:tgtEl>
                                      </p:cBhvr>
                                    </p:animEffect>
                                    <p:set>
                                      <p:cBhvr>
                                        <p:cTn id="478" dur="1" fill="hold">
                                          <p:stCondLst>
                                            <p:cond delay="499"/>
                                          </p:stCondLst>
                                        </p:cTn>
                                        <p:tgtEl>
                                          <p:spTgt spid="663"/>
                                        </p:tgtEl>
                                        <p:attrNameLst>
                                          <p:attrName>style.visibility</p:attrName>
                                        </p:attrNameLst>
                                      </p:cBhvr>
                                      <p:to>
                                        <p:strVal val="hidden"/>
                                      </p:to>
                                    </p:set>
                                  </p:childTnLst>
                                </p:cTn>
                              </p:par>
                              <p:par>
                                <p:cTn id="479" presetID="10" presetClass="exit" presetSubtype="0" fill="hold" nodeType="withEffect">
                                  <p:stCondLst>
                                    <p:cond delay="3000"/>
                                  </p:stCondLst>
                                  <p:childTnLst>
                                    <p:animEffect transition="out" filter="fade">
                                      <p:cBhvr>
                                        <p:cTn id="480" dur="500"/>
                                        <p:tgtEl>
                                          <p:spTgt spid="666"/>
                                        </p:tgtEl>
                                      </p:cBhvr>
                                    </p:animEffect>
                                    <p:set>
                                      <p:cBhvr>
                                        <p:cTn id="481" dur="1" fill="hold">
                                          <p:stCondLst>
                                            <p:cond delay="499"/>
                                          </p:stCondLst>
                                        </p:cTn>
                                        <p:tgtEl>
                                          <p:spTgt spid="666"/>
                                        </p:tgtEl>
                                        <p:attrNameLst>
                                          <p:attrName>style.visibility</p:attrName>
                                        </p:attrNameLst>
                                      </p:cBhvr>
                                      <p:to>
                                        <p:strVal val="hidden"/>
                                      </p:to>
                                    </p:set>
                                  </p:childTnLst>
                                </p:cTn>
                              </p:par>
                              <p:par>
                                <p:cTn id="482" presetID="10" presetClass="exit" presetSubtype="0" fill="hold" nodeType="withEffect">
                                  <p:stCondLst>
                                    <p:cond delay="3000"/>
                                  </p:stCondLst>
                                  <p:childTnLst>
                                    <p:animEffect transition="out" filter="fade">
                                      <p:cBhvr>
                                        <p:cTn id="483" dur="500"/>
                                        <p:tgtEl>
                                          <p:spTgt spid="669"/>
                                        </p:tgtEl>
                                      </p:cBhvr>
                                    </p:animEffect>
                                    <p:set>
                                      <p:cBhvr>
                                        <p:cTn id="484" dur="1" fill="hold">
                                          <p:stCondLst>
                                            <p:cond delay="499"/>
                                          </p:stCondLst>
                                        </p:cTn>
                                        <p:tgtEl>
                                          <p:spTgt spid="669"/>
                                        </p:tgtEl>
                                        <p:attrNameLst>
                                          <p:attrName>style.visibility</p:attrName>
                                        </p:attrNameLst>
                                      </p:cBhvr>
                                      <p:to>
                                        <p:strVal val="hidden"/>
                                      </p:to>
                                    </p:set>
                                  </p:childTnLst>
                                </p:cTn>
                              </p:par>
                              <p:par>
                                <p:cTn id="485" presetID="10" presetClass="entr" presetSubtype="0" repeatCount="2000" fill="hold" nodeType="withEffect">
                                  <p:stCondLst>
                                    <p:cond delay="1250"/>
                                  </p:stCondLst>
                                  <p:childTnLst>
                                    <p:set>
                                      <p:cBhvr>
                                        <p:cTn id="486" dur="1" fill="hold">
                                          <p:stCondLst>
                                            <p:cond delay="0"/>
                                          </p:stCondLst>
                                        </p:cTn>
                                        <p:tgtEl>
                                          <p:spTgt spid="673"/>
                                        </p:tgtEl>
                                        <p:attrNameLst>
                                          <p:attrName>style.visibility</p:attrName>
                                        </p:attrNameLst>
                                      </p:cBhvr>
                                      <p:to>
                                        <p:strVal val="visible"/>
                                      </p:to>
                                    </p:set>
                                    <p:animEffect transition="in" filter="fade">
                                      <p:cBhvr>
                                        <p:cTn id="487" dur="5000"/>
                                        <p:tgtEl>
                                          <p:spTgt spid="673"/>
                                        </p:tgtEl>
                                      </p:cBhvr>
                                    </p:animEffect>
                                  </p:childTnLst>
                                </p:cTn>
                              </p:par>
                              <p:par>
                                <p:cTn id="488" presetID="23" presetClass="entr" presetSubtype="16" repeatCount="2000" fill="hold" nodeType="withEffect">
                                  <p:stCondLst>
                                    <p:cond delay="1250"/>
                                  </p:stCondLst>
                                  <p:childTnLst>
                                    <p:set>
                                      <p:cBhvr>
                                        <p:cTn id="489" dur="1" fill="hold">
                                          <p:stCondLst>
                                            <p:cond delay="0"/>
                                          </p:stCondLst>
                                        </p:cTn>
                                        <p:tgtEl>
                                          <p:spTgt spid="673"/>
                                        </p:tgtEl>
                                        <p:attrNameLst>
                                          <p:attrName>style.visibility</p:attrName>
                                        </p:attrNameLst>
                                      </p:cBhvr>
                                      <p:to>
                                        <p:strVal val="visible"/>
                                      </p:to>
                                    </p:set>
                                    <p:anim calcmode="lin" valueType="num">
                                      <p:cBhvr>
                                        <p:cTn id="490" dur="5000" fill="hold"/>
                                        <p:tgtEl>
                                          <p:spTgt spid="673"/>
                                        </p:tgtEl>
                                        <p:attrNameLst>
                                          <p:attrName>ppt_w</p:attrName>
                                        </p:attrNameLst>
                                      </p:cBhvr>
                                      <p:tavLst>
                                        <p:tav tm="0">
                                          <p:val>
                                            <p:fltVal val="0"/>
                                          </p:val>
                                        </p:tav>
                                        <p:tav tm="100000">
                                          <p:val>
                                            <p:strVal val="#ppt_w"/>
                                          </p:val>
                                        </p:tav>
                                      </p:tavLst>
                                    </p:anim>
                                    <p:anim calcmode="lin" valueType="num">
                                      <p:cBhvr>
                                        <p:cTn id="491" dur="5000" fill="hold"/>
                                        <p:tgtEl>
                                          <p:spTgt spid="673"/>
                                        </p:tgtEl>
                                        <p:attrNameLst>
                                          <p:attrName>ppt_h</p:attrName>
                                        </p:attrNameLst>
                                      </p:cBhvr>
                                      <p:tavLst>
                                        <p:tav tm="0">
                                          <p:val>
                                            <p:fltVal val="0"/>
                                          </p:val>
                                        </p:tav>
                                        <p:tav tm="100000">
                                          <p:val>
                                            <p:strVal val="#ppt_h"/>
                                          </p:val>
                                        </p:tav>
                                      </p:tavLst>
                                    </p:anim>
                                  </p:childTnLst>
                                </p:cTn>
                              </p:par>
                              <p:par>
                                <p:cTn id="492" presetID="8" presetClass="emph" presetSubtype="0" repeatCount="2000" fill="hold" nodeType="withEffect">
                                  <p:stCondLst>
                                    <p:cond delay="1250"/>
                                  </p:stCondLst>
                                  <p:childTnLst>
                                    <p:animRot by="-2160000">
                                      <p:cBhvr>
                                        <p:cTn id="493" dur="5000" fill="hold"/>
                                        <p:tgtEl>
                                          <p:spTgt spid="673"/>
                                        </p:tgtEl>
                                        <p:attrNameLst>
                                          <p:attrName>r</p:attrName>
                                        </p:attrNameLst>
                                      </p:cBhvr>
                                    </p:animRot>
                                  </p:childTnLst>
                                </p:cTn>
                              </p:par>
                              <p:par>
                                <p:cTn id="494" presetID="10" presetClass="exit" presetSubtype="0" repeatCount="2000" fill="hold" nodeType="withEffect">
                                  <p:stCondLst>
                                    <p:cond delay="4250"/>
                                  </p:stCondLst>
                                  <p:childTnLst>
                                    <p:animEffect transition="out" filter="fade">
                                      <p:cBhvr>
                                        <p:cTn id="495" dur="5000"/>
                                        <p:tgtEl>
                                          <p:spTgt spid="673"/>
                                        </p:tgtEl>
                                      </p:cBhvr>
                                    </p:animEffect>
                                    <p:set>
                                      <p:cBhvr>
                                        <p:cTn id="496" dur="1" fill="hold">
                                          <p:stCondLst>
                                            <p:cond delay="4999"/>
                                          </p:stCondLst>
                                        </p:cTn>
                                        <p:tgtEl>
                                          <p:spTgt spid="6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97" repeatCount="indefinite" fill="remove" display="0">
                  <p:stCondLst>
                    <p:cond delay="indefinite"/>
                  </p:stCondLst>
                  <p:endCondLst>
                    <p:cond evt="onStopAudio" delay="0">
                      <p:tgtEl>
                        <p:sldTgt/>
                      </p:tgtEl>
                    </p:cond>
                  </p:endCondLst>
                </p:cTn>
                <p:tgtEl>
                  <p:spTgt spid="2"/>
                </p:tgtEl>
              </p:cMediaNode>
            </p:audio>
            <p:audio>
              <p:cMediaNode vol="80000" numSld="999">
                <p:cTn id="498" repeatCount="indefinite" fill="hold" display="0">
                  <p:stCondLst>
                    <p:cond delay="indefinite"/>
                  </p:stCondLst>
                  <p:endCondLst>
                    <p:cond evt="onStopAudio" delay="0">
                      <p:tgtEl>
                        <p:sldTgt/>
                      </p:tgtEl>
                    </p:cond>
                  </p:endCondLst>
                </p:cTn>
                <p:tgtEl>
                  <p:spTgt spid="5"/>
                </p:tgtEl>
              </p:cMediaNode>
            </p:audio>
          </p:childTnLst>
        </p:cTn>
      </p:par>
    </p:tnLst>
    <p:bldLst>
      <p:bldP spid="7" grpId="0"/>
      <p:bldP spid="28" grpId="0" animBg="1"/>
      <p:bldP spid="28" grpId="1" animBg="1"/>
      <p:bldP spid="57" grpId="0"/>
      <p:bldP spid="57" grpId="1"/>
      <p:bldP spid="16" grpId="0" animBg="1"/>
      <p:bldP spid="652" grpId="0" animBg="1"/>
      <p:bldP spid="652" grpId="1" animBg="1"/>
      <p:bldP spid="652" grpId="2" animBg="1"/>
      <p:bldP spid="653" grpId="0" animBg="1"/>
      <p:bldP spid="653" grpId="1" animBg="1"/>
      <p:bldP spid="653" grpId="2" animBg="1"/>
      <p:bldP spid="654" grpId="0" animBg="1"/>
      <p:bldP spid="654" grpId="1" animBg="1"/>
      <p:bldP spid="654" grpId="2" animBg="1"/>
      <p:bldP spid="655" grpId="0" animBg="1"/>
      <p:bldP spid="655" grpId="1" animBg="1"/>
      <p:bldP spid="655" grpId="2" animBg="1"/>
      <p:bldP spid="656" grpId="0" animBg="1"/>
      <p:bldP spid="656" grpId="1" animBg="1"/>
      <p:bldP spid="656" grpId="2" animBg="1"/>
      <p:bldP spid="657" grpId="0" animBg="1"/>
      <p:bldP spid="657" grpId="1" animBg="1"/>
      <p:bldP spid="657" grpId="2" animBg="1"/>
      <p:bldP spid="658" grpId="0" animBg="1"/>
      <p:bldP spid="658" grpId="1" animBg="1"/>
      <p:bldP spid="658" grpId="2" animBg="1"/>
      <p:bldP spid="4" grpId="0"/>
      <p:bldP spid="217" grpId="0" animBg="1"/>
      <p:bldP spid="2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821588"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tx1">
                    <a:lumMod val="95000"/>
                    <a:lumOff val="5000"/>
                  </a:schemeClr>
                </a:solidFill>
                <a:latin typeface="Arial" panose="020B0604020202020204" pitchFamily="34" charset="0"/>
                <a:cs typeface="Arial" panose="020B0604020202020204" pitchFamily="34" charset="0"/>
              </a:rPr>
              <a:t>无纸化办公系统</a:t>
            </a: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箭头3"/>
          <p:cNvSpPr>
            <a:spLocks/>
          </p:cNvSpPr>
          <p:nvPr/>
        </p:nvSpPr>
        <p:spPr bwMode="gray">
          <a:xfrm flipV="1">
            <a:off x="2925405" y="3808538"/>
            <a:ext cx="1207014" cy="1677593"/>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lumMod val="75000"/>
            </a:schemeClr>
          </a:solidFill>
          <a:ln>
            <a:noFill/>
          </a:ln>
          <a:effectLst/>
          <a:ex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sysClr val="windowText" lastClr="000000"/>
              </a:solidFill>
              <a:latin typeface="Calibri"/>
              <a:ea typeface="宋体"/>
            </a:endParaRPr>
          </a:p>
        </p:txBody>
      </p:sp>
      <p:sp>
        <p:nvSpPr>
          <p:cNvPr id="7" name="箭头2"/>
          <p:cNvSpPr>
            <a:spLocks/>
          </p:cNvSpPr>
          <p:nvPr/>
        </p:nvSpPr>
        <p:spPr bwMode="gray">
          <a:xfrm rot="16200000">
            <a:off x="3243640" y="3109642"/>
            <a:ext cx="358379" cy="143470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2">
              <a:lumMod val="75000"/>
            </a:schemeClr>
          </a:solidFill>
          <a:ln>
            <a:noFill/>
          </a:ln>
          <a:effectLst/>
          <a:ex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sysClr val="windowText" lastClr="000000"/>
              </a:solidFill>
              <a:latin typeface="Calibri"/>
              <a:ea typeface="宋体"/>
            </a:endParaRPr>
          </a:p>
        </p:txBody>
      </p:sp>
      <p:sp>
        <p:nvSpPr>
          <p:cNvPr id="8" name="箭头1"/>
          <p:cNvSpPr>
            <a:spLocks/>
          </p:cNvSpPr>
          <p:nvPr/>
        </p:nvSpPr>
        <p:spPr bwMode="gray">
          <a:xfrm>
            <a:off x="2917643" y="1975945"/>
            <a:ext cx="1207014" cy="1943324"/>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lumMod val="75000"/>
            </a:schemeClr>
          </a:solidFill>
          <a:ln>
            <a:noFill/>
          </a:ln>
          <a:effectLst/>
          <a:ex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sysClr val="windowText" lastClr="000000"/>
              </a:solidFill>
              <a:latin typeface="Calibri"/>
              <a:ea typeface="宋体"/>
            </a:endParaRPr>
          </a:p>
        </p:txBody>
      </p:sp>
      <p:sp>
        <p:nvSpPr>
          <p:cNvPr id="9" name="文本1"/>
          <p:cNvSpPr>
            <a:spLocks noChangeArrowheads="1"/>
          </p:cNvSpPr>
          <p:nvPr/>
        </p:nvSpPr>
        <p:spPr bwMode="gray">
          <a:xfrm>
            <a:off x="5644057" y="1547103"/>
            <a:ext cx="4698122" cy="1319377"/>
          </a:xfrm>
          <a:prstGeom prst="roundRect">
            <a:avLst>
              <a:gd name="adj" fmla="val 11505"/>
            </a:avLst>
          </a:prstGeom>
          <a:noFill/>
          <a:ln w="28575" cap="flat" cmpd="sng" algn="ctr">
            <a:solidFill>
              <a:schemeClr val="accent2">
                <a:lumMod val="75000"/>
              </a:schemeClr>
            </a:solidFill>
            <a:prstDash val="solid"/>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700" dirty="0">
                <a:solidFill>
                  <a:srgbClr val="314865"/>
                </a:solidFill>
                <a:latin typeface="微软雅黑" pitchFamily="34" charset="-122"/>
                <a:ea typeface="微软雅黑" pitchFamily="34" charset="-122"/>
              </a:rPr>
              <a:t> 本软件旨在帮助公司或者企业等单位搭建一个便利的日常办公平台，以利于公司或是企业的工作更为方便的开展，并能够利于公司或企业的规范化管理。。</a:t>
            </a:r>
            <a:endParaRPr lang="zh-CN" altLang="zh-CN" sz="1700" dirty="0">
              <a:solidFill>
                <a:srgbClr val="314865"/>
              </a:solidFill>
              <a:latin typeface="微软雅黑" pitchFamily="34" charset="-122"/>
              <a:ea typeface="微软雅黑" pitchFamily="34" charset="-122"/>
            </a:endParaRPr>
          </a:p>
        </p:txBody>
      </p:sp>
      <p:sp>
        <p:nvSpPr>
          <p:cNvPr id="10" name="标题1"/>
          <p:cNvSpPr>
            <a:spLocks noChangeArrowheads="1"/>
          </p:cNvSpPr>
          <p:nvPr/>
        </p:nvSpPr>
        <p:spPr bwMode="gray">
          <a:xfrm>
            <a:off x="4271854" y="1540351"/>
            <a:ext cx="1372203" cy="1326130"/>
          </a:xfrm>
          <a:prstGeom prst="roundRect">
            <a:avLst>
              <a:gd name="adj" fmla="val 11921"/>
            </a:avLst>
          </a:prstGeom>
          <a:solidFill>
            <a:schemeClr val="accent2">
              <a:lumMod val="7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600" b="1" dirty="0">
                <a:solidFill>
                  <a:sysClr val="window" lastClr="FFFFFF">
                    <a:lumMod val="95000"/>
                  </a:sysClr>
                </a:solidFill>
                <a:latin typeface="微软雅黑" pitchFamily="34" charset="-122"/>
                <a:ea typeface="微软雅黑" pitchFamily="34" charset="-122"/>
              </a:rPr>
              <a:t>目标</a:t>
            </a:r>
            <a:endParaRPr lang="zh-CN" altLang="zh-CN" sz="1600" b="1" dirty="0">
              <a:solidFill>
                <a:sysClr val="window" lastClr="FFFFFF">
                  <a:lumMod val="95000"/>
                </a:sysClr>
              </a:solidFill>
              <a:latin typeface="微软雅黑" pitchFamily="34" charset="-122"/>
              <a:ea typeface="微软雅黑" pitchFamily="34" charset="-122"/>
            </a:endParaRPr>
          </a:p>
        </p:txBody>
      </p:sp>
      <p:sp>
        <p:nvSpPr>
          <p:cNvPr id="11" name="文本2"/>
          <p:cNvSpPr>
            <a:spLocks noChangeArrowheads="1"/>
          </p:cNvSpPr>
          <p:nvPr/>
        </p:nvSpPr>
        <p:spPr bwMode="gray">
          <a:xfrm>
            <a:off x="5644057" y="3150420"/>
            <a:ext cx="4698122" cy="1315014"/>
          </a:xfrm>
          <a:prstGeom prst="roundRect">
            <a:avLst>
              <a:gd name="adj" fmla="val 11505"/>
            </a:avLst>
          </a:prstGeom>
          <a:noFill/>
          <a:ln w="28575" cap="flat" cmpd="sng" algn="ctr">
            <a:solidFill>
              <a:schemeClr val="accent2">
                <a:lumMod val="75000"/>
              </a:schemeClr>
            </a:solidFill>
            <a:prstDash val="solid"/>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700" dirty="0">
                <a:solidFill>
                  <a:srgbClr val="314865"/>
                </a:solidFill>
                <a:latin typeface="微软雅黑" pitchFamily="34" charset="-122"/>
                <a:ea typeface="微软雅黑" pitchFamily="34" charset="-122"/>
              </a:rPr>
              <a:t>本</a:t>
            </a:r>
            <a:r>
              <a:rPr lang="en-US" altLang="zh-CN" sz="1700" dirty="0">
                <a:solidFill>
                  <a:srgbClr val="314865"/>
                </a:solidFill>
                <a:latin typeface="微软雅黑" pitchFamily="34" charset="-122"/>
                <a:ea typeface="微软雅黑" pitchFamily="34" charset="-122"/>
              </a:rPr>
              <a:t>OA</a:t>
            </a:r>
            <a:r>
              <a:rPr lang="zh-CN" altLang="en-US" sz="1700" dirty="0">
                <a:solidFill>
                  <a:srgbClr val="314865"/>
                </a:solidFill>
                <a:latin typeface="微软雅黑" pitchFamily="34" charset="-122"/>
                <a:ea typeface="微软雅黑" pitchFamily="34" charset="-122"/>
              </a:rPr>
              <a:t>办公系统软件的最终用户是面向中大型企业的员工和相关管理人员一套软件，对于系统管理员不仅要有一定的计算机基础，还要求有一定的网络管理经验</a:t>
            </a:r>
            <a:endParaRPr lang="zh-CN" altLang="zh-CN" sz="1700" dirty="0">
              <a:solidFill>
                <a:srgbClr val="314865"/>
              </a:solidFill>
              <a:latin typeface="微软雅黑" pitchFamily="34" charset="-122"/>
              <a:ea typeface="微软雅黑" pitchFamily="34" charset="-122"/>
            </a:endParaRPr>
          </a:p>
        </p:txBody>
      </p:sp>
      <p:sp>
        <p:nvSpPr>
          <p:cNvPr id="12" name="标题2"/>
          <p:cNvSpPr>
            <a:spLocks noChangeArrowheads="1"/>
          </p:cNvSpPr>
          <p:nvPr/>
        </p:nvSpPr>
        <p:spPr bwMode="gray">
          <a:xfrm>
            <a:off x="4271853" y="3151031"/>
            <a:ext cx="1372204" cy="1315014"/>
          </a:xfrm>
          <a:prstGeom prst="roundRect">
            <a:avLst>
              <a:gd name="adj" fmla="val 11921"/>
            </a:avLst>
          </a:prstGeom>
          <a:solidFill>
            <a:schemeClr val="accent2">
              <a:lumMod val="7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600" b="1" dirty="0">
                <a:solidFill>
                  <a:sysClr val="window" lastClr="FFFFFF">
                    <a:lumMod val="95000"/>
                  </a:sysClr>
                </a:solidFill>
                <a:latin typeface="微软雅黑" pitchFamily="34" charset="-122"/>
                <a:ea typeface="微软雅黑" pitchFamily="34" charset="-122"/>
              </a:rPr>
              <a:t>用户特点</a:t>
            </a:r>
            <a:endParaRPr lang="zh-CN" altLang="zh-CN" sz="1600" b="1" dirty="0">
              <a:solidFill>
                <a:sysClr val="window" lastClr="FFFFFF">
                  <a:lumMod val="95000"/>
                </a:sysClr>
              </a:solidFill>
              <a:latin typeface="微软雅黑" pitchFamily="34" charset="-122"/>
              <a:ea typeface="微软雅黑" pitchFamily="34" charset="-122"/>
            </a:endParaRPr>
          </a:p>
        </p:txBody>
      </p:sp>
      <p:sp>
        <p:nvSpPr>
          <p:cNvPr id="13" name="文本3"/>
          <p:cNvSpPr>
            <a:spLocks noChangeArrowheads="1"/>
          </p:cNvSpPr>
          <p:nvPr/>
        </p:nvSpPr>
        <p:spPr bwMode="ltGray">
          <a:xfrm>
            <a:off x="5644057" y="4740166"/>
            <a:ext cx="4698122" cy="1303282"/>
          </a:xfrm>
          <a:prstGeom prst="roundRect">
            <a:avLst>
              <a:gd name="adj" fmla="val 11505"/>
            </a:avLst>
          </a:prstGeom>
          <a:noFill/>
          <a:ln w="28575" cap="flat" cmpd="sng" algn="ctr">
            <a:solidFill>
              <a:schemeClr val="accent2">
                <a:lumMod val="75000"/>
              </a:schemeClr>
            </a:solidFill>
            <a:prstDash val="solid"/>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700" dirty="0">
                <a:solidFill>
                  <a:srgbClr val="314865"/>
                </a:solidFill>
                <a:latin typeface="微软雅黑" pitchFamily="34" charset="-122"/>
                <a:ea typeface="微软雅黑" pitchFamily="34" charset="-122"/>
              </a:rPr>
              <a:t>用户全部基于浏览器的使用方式最为流行的</a:t>
            </a:r>
            <a:r>
              <a:rPr lang="en-US" altLang="zh-CN" sz="1700" dirty="0">
                <a:solidFill>
                  <a:srgbClr val="314865"/>
                </a:solidFill>
                <a:latin typeface="微软雅黑" pitchFamily="34" charset="-122"/>
                <a:ea typeface="微软雅黑" pitchFamily="34" charset="-122"/>
              </a:rPr>
              <a:t>B/S</a:t>
            </a:r>
            <a:r>
              <a:rPr lang="zh-CN" altLang="en-US" sz="1700" dirty="0">
                <a:solidFill>
                  <a:srgbClr val="314865"/>
                </a:solidFill>
                <a:latin typeface="微软雅黑" pitchFamily="34" charset="-122"/>
                <a:ea typeface="微软雅黑" pitchFamily="34" charset="-122"/>
              </a:rPr>
              <a:t>模式，完善的用户登录及安全机制登陆系统提供用户名和口令后才能访问系统</a:t>
            </a:r>
            <a:r>
              <a:rPr lang="en-US" altLang="zh-CN" sz="1700" dirty="0">
                <a:solidFill>
                  <a:srgbClr val="314865"/>
                </a:solidFill>
                <a:latin typeface="微软雅黑" pitchFamily="34" charset="-122"/>
                <a:ea typeface="微软雅黑" pitchFamily="34" charset="-122"/>
              </a:rPr>
              <a:t>,</a:t>
            </a:r>
            <a:r>
              <a:rPr lang="zh-CN" altLang="en-US" sz="1700" dirty="0">
                <a:solidFill>
                  <a:srgbClr val="314865"/>
                </a:solidFill>
                <a:latin typeface="微软雅黑" pitchFamily="34" charset="-122"/>
                <a:ea typeface="微软雅黑" pitchFamily="34" charset="-122"/>
              </a:rPr>
              <a:t>保证系统的安全性。</a:t>
            </a:r>
            <a:endParaRPr lang="zh-CN" altLang="zh-CN" sz="1700" dirty="0">
              <a:solidFill>
                <a:srgbClr val="314865"/>
              </a:solidFill>
              <a:latin typeface="微软雅黑" pitchFamily="34" charset="-122"/>
              <a:ea typeface="微软雅黑" pitchFamily="34" charset="-122"/>
            </a:endParaRPr>
          </a:p>
        </p:txBody>
      </p:sp>
      <p:sp>
        <p:nvSpPr>
          <p:cNvPr id="14" name="标题3"/>
          <p:cNvSpPr>
            <a:spLocks noChangeArrowheads="1"/>
          </p:cNvSpPr>
          <p:nvPr/>
        </p:nvSpPr>
        <p:spPr bwMode="gray">
          <a:xfrm>
            <a:off x="4271854" y="4740165"/>
            <a:ext cx="1372203" cy="1303283"/>
          </a:xfrm>
          <a:prstGeom prst="roundRect">
            <a:avLst>
              <a:gd name="adj" fmla="val 11921"/>
            </a:avLst>
          </a:prstGeom>
          <a:solidFill>
            <a:schemeClr val="accent2">
              <a:lumMod val="7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600" b="1" dirty="0">
                <a:solidFill>
                  <a:sysClr val="window" lastClr="FFFFFF">
                    <a:lumMod val="95000"/>
                  </a:sysClr>
                </a:solidFill>
                <a:latin typeface="微软雅黑" pitchFamily="34" charset="-122"/>
                <a:ea typeface="微软雅黑" pitchFamily="34" charset="-122"/>
              </a:rPr>
              <a:t>假定和约束</a:t>
            </a:r>
            <a:endParaRPr lang="zh-CN" altLang="zh-CN" sz="1600" b="1" dirty="0">
              <a:solidFill>
                <a:sysClr val="window" lastClr="FFFFFF">
                  <a:lumMod val="95000"/>
                </a:sysClr>
              </a:solidFill>
              <a:latin typeface="微软雅黑" pitchFamily="34" charset="-122"/>
              <a:ea typeface="微软雅黑" pitchFamily="34" charset="-122"/>
            </a:endParaRPr>
          </a:p>
        </p:txBody>
      </p:sp>
      <p:sp>
        <p:nvSpPr>
          <p:cNvPr id="15" name="Oval 19"/>
          <p:cNvSpPr>
            <a:spLocks noChangeArrowheads="1"/>
          </p:cNvSpPr>
          <p:nvPr/>
        </p:nvSpPr>
        <p:spPr bwMode="auto">
          <a:xfrm>
            <a:off x="2307114" y="3150420"/>
            <a:ext cx="1314717" cy="1315014"/>
          </a:xfrm>
          <a:prstGeom prst="ellipse">
            <a:avLst/>
          </a:prstGeom>
          <a:solidFill>
            <a:schemeClr val="accent2">
              <a:lumMod val="75000"/>
            </a:schemeClr>
          </a:solidFill>
          <a:ln w="9525">
            <a:noFill/>
            <a:round/>
            <a:headEnd/>
            <a:tailEnd/>
          </a:ln>
          <a:effectLst/>
        </p:spPr>
        <p:txBody>
          <a:bodyPr anchor="ctr"/>
          <a:lstStyle/>
          <a:p>
            <a:pPr algn="ctr">
              <a:lnSpc>
                <a:spcPct val="120000"/>
              </a:lnSpc>
              <a:defRPr/>
            </a:pPr>
            <a:r>
              <a:rPr lang="zh-CN" altLang="en-US" sz="1700" b="1" kern="0" dirty="0">
                <a:solidFill>
                  <a:schemeClr val="bg1"/>
                </a:solidFill>
                <a:latin typeface="Arial" pitchFamily="34" charset="0"/>
                <a:ea typeface="微软雅黑" pitchFamily="34" charset="-122"/>
              </a:rPr>
              <a:t>需求</a:t>
            </a:r>
            <a:endParaRPr lang="en-US" altLang="zh-CN" sz="1700" b="1" kern="0" dirty="0">
              <a:solidFill>
                <a:schemeClr val="bg1"/>
              </a:solidFill>
              <a:latin typeface="Arial" pitchFamily="34" charset="0"/>
              <a:ea typeface="微软雅黑" pitchFamily="34" charset="-122"/>
            </a:endParaRPr>
          </a:p>
          <a:p>
            <a:pPr algn="ctr">
              <a:lnSpc>
                <a:spcPct val="120000"/>
              </a:lnSpc>
              <a:defRPr/>
            </a:pPr>
            <a:r>
              <a:rPr lang="zh-CN" altLang="en-US" sz="1700" b="1" kern="0" dirty="0">
                <a:solidFill>
                  <a:schemeClr val="bg1"/>
                </a:solidFill>
                <a:latin typeface="Arial" pitchFamily="34" charset="0"/>
                <a:ea typeface="微软雅黑" pitchFamily="34" charset="-122"/>
              </a:rPr>
              <a:t>分析</a:t>
            </a:r>
          </a:p>
        </p:txBody>
      </p:sp>
    </p:spTree>
    <p:extLst>
      <p:ext uri="{BB962C8B-B14F-4D97-AF65-F5344CB8AC3E}">
        <p14:creationId xmlns:p14="http://schemas.microsoft.com/office/powerpoint/2010/main" val="45443703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698156"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b="1" dirty="0">
                <a:solidFill>
                  <a:schemeClr val="tx1">
                    <a:lumMod val="95000"/>
                    <a:lumOff val="5000"/>
                  </a:schemeClr>
                </a:solidFill>
                <a:latin typeface="Arial" panose="020B0604020202020204" pitchFamily="34" charset="0"/>
                <a:cs typeface="Arial" panose="020B0604020202020204" pitchFamily="34" charset="0"/>
              </a:rPr>
              <a:t>无纸化办公系统</a:t>
            </a: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69" name="Straight Connector 30"/>
          <p:cNvCxnSpPr/>
          <p:nvPr/>
        </p:nvCxnSpPr>
        <p:spPr>
          <a:xfrm>
            <a:off x="3068844" y="3469021"/>
            <a:ext cx="0" cy="15202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35"/>
          <p:cNvCxnSpPr/>
          <p:nvPr/>
        </p:nvCxnSpPr>
        <p:spPr>
          <a:xfrm>
            <a:off x="4985764" y="3469021"/>
            <a:ext cx="0" cy="1520229"/>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52"/>
          <p:cNvCxnSpPr/>
          <p:nvPr/>
        </p:nvCxnSpPr>
        <p:spPr>
          <a:xfrm>
            <a:off x="6879783" y="3469021"/>
            <a:ext cx="0" cy="15202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63"/>
          <p:cNvCxnSpPr/>
          <p:nvPr/>
        </p:nvCxnSpPr>
        <p:spPr>
          <a:xfrm>
            <a:off x="8734403" y="3469021"/>
            <a:ext cx="0" cy="1520229"/>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67"/>
          <p:cNvCxnSpPr/>
          <p:nvPr/>
        </p:nvCxnSpPr>
        <p:spPr>
          <a:xfrm>
            <a:off x="10562835" y="3469021"/>
            <a:ext cx="0" cy="15202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a:xfrm>
            <a:off x="9804358" y="2643941"/>
            <a:ext cx="1609880" cy="7785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dirty="0">
                <a:solidFill>
                  <a:schemeClr val="tx1"/>
                </a:solidFill>
                <a:latin typeface="微软雅黑" pitchFamily="34" charset="-122"/>
                <a:ea typeface="微软雅黑" pitchFamily="34" charset="-122"/>
              </a:rPr>
              <a:t>实现</a:t>
            </a:r>
            <a:endParaRPr lang="en-US" altLang="zh-CN" dirty="0">
              <a:solidFill>
                <a:schemeClr val="tx1"/>
              </a:solidFill>
              <a:latin typeface="微软雅黑" pitchFamily="34" charset="-122"/>
              <a:ea typeface="微软雅黑" pitchFamily="34" charset="-122"/>
            </a:endParaRPr>
          </a:p>
        </p:txBody>
      </p:sp>
      <p:pic>
        <p:nvPicPr>
          <p:cNvPr id="88" name="Picture 77" descr="F:\Trabajos\Envato\Graphic River\Mica PPT\mountains.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2365219" y="4264047"/>
            <a:ext cx="8807278" cy="725203"/>
          </a:xfrm>
          <a:prstGeom prst="rect">
            <a:avLst/>
          </a:prstGeom>
          <a:noFill/>
          <a:extLst>
            <a:ext uri="{909E8E84-426E-40DD-AFC4-6F175D3DCCD1}">
              <a14:hiddenFill xmlns:a14="http://schemas.microsoft.com/office/drawing/2010/main">
                <a:solidFill>
                  <a:srgbClr val="FFFFFF"/>
                </a:solidFill>
              </a14:hiddenFill>
            </a:ext>
          </a:extLst>
        </p:spPr>
      </p:pic>
      <p:sp>
        <p:nvSpPr>
          <p:cNvPr id="92" name="Content Placeholder 2"/>
          <p:cNvSpPr txBox="1">
            <a:spLocks/>
          </p:cNvSpPr>
          <p:nvPr/>
        </p:nvSpPr>
        <p:spPr>
          <a:xfrm>
            <a:off x="7988084" y="2643941"/>
            <a:ext cx="1609880" cy="7785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dirty="0">
                <a:solidFill>
                  <a:schemeClr val="tx1"/>
                </a:solidFill>
                <a:latin typeface="微软雅黑" pitchFamily="34" charset="-122"/>
                <a:ea typeface="微软雅黑" pitchFamily="34" charset="-122"/>
              </a:rPr>
              <a:t>数据库设计</a:t>
            </a:r>
            <a:endParaRPr lang="en-US" altLang="zh-CN" dirty="0">
              <a:solidFill>
                <a:schemeClr val="tx1"/>
              </a:solidFill>
              <a:latin typeface="微软雅黑" pitchFamily="34" charset="-122"/>
              <a:ea typeface="微软雅黑" pitchFamily="34" charset="-122"/>
            </a:endParaRPr>
          </a:p>
        </p:txBody>
      </p:sp>
      <p:sp>
        <p:nvSpPr>
          <p:cNvPr id="93" name="Content Placeholder 2"/>
          <p:cNvSpPr txBox="1">
            <a:spLocks/>
          </p:cNvSpPr>
          <p:nvPr/>
        </p:nvSpPr>
        <p:spPr>
          <a:xfrm>
            <a:off x="6122954" y="2643941"/>
            <a:ext cx="1609880" cy="7785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dirty="0">
                <a:solidFill>
                  <a:schemeClr val="tx1"/>
                </a:solidFill>
                <a:latin typeface="微软雅黑" pitchFamily="34" charset="-122"/>
                <a:ea typeface="微软雅黑" pitchFamily="34" charset="-122"/>
              </a:rPr>
              <a:t>详细分析</a:t>
            </a:r>
            <a:endParaRPr lang="en-US" altLang="zh-CN" dirty="0">
              <a:solidFill>
                <a:schemeClr val="tx1"/>
              </a:solidFill>
              <a:latin typeface="微软雅黑" pitchFamily="34" charset="-122"/>
              <a:ea typeface="微软雅黑" pitchFamily="34" charset="-122"/>
            </a:endParaRPr>
          </a:p>
        </p:txBody>
      </p:sp>
      <p:sp>
        <p:nvSpPr>
          <p:cNvPr id="94" name="Content Placeholder 2"/>
          <p:cNvSpPr txBox="1">
            <a:spLocks/>
          </p:cNvSpPr>
          <p:nvPr/>
        </p:nvSpPr>
        <p:spPr>
          <a:xfrm>
            <a:off x="4035288" y="2643941"/>
            <a:ext cx="1868556" cy="7785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dirty="0">
                <a:solidFill>
                  <a:schemeClr val="tx1"/>
                </a:solidFill>
                <a:latin typeface="微软雅黑" pitchFamily="34" charset="-122"/>
                <a:ea typeface="微软雅黑" pitchFamily="34" charset="-122"/>
              </a:rPr>
              <a:t>总体分析</a:t>
            </a:r>
            <a:endParaRPr lang="en-US" altLang="zh-CN" dirty="0">
              <a:solidFill>
                <a:schemeClr val="tx1"/>
              </a:solidFill>
              <a:latin typeface="微软雅黑" pitchFamily="34" charset="-122"/>
              <a:ea typeface="微软雅黑" pitchFamily="34" charset="-122"/>
            </a:endParaRPr>
          </a:p>
        </p:txBody>
      </p:sp>
      <p:sp>
        <p:nvSpPr>
          <p:cNvPr id="95" name="Content Placeholder 2"/>
          <p:cNvSpPr txBox="1">
            <a:spLocks/>
          </p:cNvSpPr>
          <p:nvPr/>
        </p:nvSpPr>
        <p:spPr>
          <a:xfrm>
            <a:off x="2136915" y="2643941"/>
            <a:ext cx="1864121" cy="7785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dirty="0">
                <a:solidFill>
                  <a:schemeClr val="tx1"/>
                </a:solidFill>
                <a:latin typeface="微软雅黑" pitchFamily="34" charset="-122"/>
                <a:ea typeface="微软雅黑" pitchFamily="34" charset="-122"/>
              </a:rPr>
              <a:t>需求分析</a:t>
            </a:r>
            <a:endParaRPr lang="en-US" dirty="0">
              <a:solidFill>
                <a:schemeClr val="tx1"/>
              </a:solidFill>
              <a:latin typeface="微软雅黑" pitchFamily="34" charset="-122"/>
              <a:ea typeface="微软雅黑" pitchFamily="34" charset="-122"/>
            </a:endParaRPr>
          </a:p>
        </p:txBody>
      </p:sp>
      <p:grpSp>
        <p:nvGrpSpPr>
          <p:cNvPr id="133" name="组合 132"/>
          <p:cNvGrpSpPr/>
          <p:nvPr/>
        </p:nvGrpSpPr>
        <p:grpSpPr>
          <a:xfrm>
            <a:off x="2538170" y="1530277"/>
            <a:ext cx="1031953" cy="860599"/>
            <a:chOff x="2677316" y="1530277"/>
            <a:chExt cx="1031953" cy="860599"/>
          </a:xfrm>
        </p:grpSpPr>
        <p:sp>
          <p:nvSpPr>
            <p:cNvPr id="73" name="Teardrop 36"/>
            <p:cNvSpPr/>
            <p:nvPr/>
          </p:nvSpPr>
          <p:spPr>
            <a:xfrm rot="8100000">
              <a:off x="2759470" y="1530277"/>
              <a:ext cx="882869" cy="860599"/>
            </a:xfrm>
            <a:prstGeom prst="teardrop">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lumMod val="75000"/>
                  </a:schemeClr>
                </a:solidFill>
                <a:latin typeface="微软雅黑" pitchFamily="34" charset="-122"/>
                <a:ea typeface="微软雅黑" pitchFamily="34" charset="-122"/>
              </a:endParaRPr>
            </a:p>
          </p:txBody>
        </p:sp>
        <p:sp>
          <p:nvSpPr>
            <p:cNvPr id="116" name="TextBox 115"/>
            <p:cNvSpPr txBox="1"/>
            <p:nvPr/>
          </p:nvSpPr>
          <p:spPr>
            <a:xfrm>
              <a:off x="2677316" y="1819793"/>
              <a:ext cx="1031953" cy="338554"/>
            </a:xfrm>
            <a:prstGeom prst="rect">
              <a:avLst/>
            </a:prstGeom>
            <a:noFill/>
          </p:spPr>
          <p:txBody>
            <a:bodyPr wrap="square" rtlCol="0">
              <a:spAutoFit/>
            </a:bodyPr>
            <a:lstStyle/>
            <a:p>
              <a:pPr algn="ctr"/>
              <a:r>
                <a:rPr lang="en-US" altLang="zh-CN" sz="1600" b="1" dirty="0">
                  <a:solidFill>
                    <a:schemeClr val="bg1"/>
                  </a:solidFill>
                  <a:latin typeface="微软雅黑" pitchFamily="34" charset="-122"/>
                  <a:ea typeface="微软雅黑" pitchFamily="34" charset="-122"/>
                </a:rPr>
                <a:t>4</a:t>
              </a:r>
              <a:r>
                <a:rPr lang="zh-CN" altLang="en-US" sz="1600" b="1" dirty="0">
                  <a:solidFill>
                    <a:schemeClr val="bg1"/>
                  </a:solidFill>
                  <a:latin typeface="微软雅黑" pitchFamily="34" charset="-122"/>
                  <a:ea typeface="微软雅黑" pitchFamily="34" charset="-122"/>
                </a:rPr>
                <a:t>月上旬</a:t>
              </a:r>
              <a:endParaRPr lang="zh-CN" altLang="en-US" sz="1600" dirty="0">
                <a:solidFill>
                  <a:schemeClr val="bg1"/>
                </a:solidFill>
              </a:endParaRPr>
            </a:p>
          </p:txBody>
        </p:sp>
      </p:grpSp>
      <p:grpSp>
        <p:nvGrpSpPr>
          <p:cNvPr id="134" name="组合 133"/>
          <p:cNvGrpSpPr/>
          <p:nvPr/>
        </p:nvGrpSpPr>
        <p:grpSpPr>
          <a:xfrm>
            <a:off x="4522400" y="1534510"/>
            <a:ext cx="1031953" cy="860599"/>
            <a:chOff x="4532339" y="1534510"/>
            <a:chExt cx="1031953" cy="860599"/>
          </a:xfrm>
        </p:grpSpPr>
        <p:sp>
          <p:nvSpPr>
            <p:cNvPr id="80" name="Teardrop 44"/>
            <p:cNvSpPr/>
            <p:nvPr/>
          </p:nvSpPr>
          <p:spPr>
            <a:xfrm rot="8100000">
              <a:off x="4606882" y="1534510"/>
              <a:ext cx="882869" cy="860599"/>
            </a:xfrm>
            <a:prstGeom prst="teardrop">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lumMod val="75000"/>
                  </a:schemeClr>
                </a:solidFill>
                <a:latin typeface="微软雅黑" pitchFamily="34" charset="-122"/>
                <a:ea typeface="微软雅黑" pitchFamily="34" charset="-122"/>
              </a:endParaRPr>
            </a:p>
          </p:txBody>
        </p:sp>
        <p:sp>
          <p:nvSpPr>
            <p:cNvPr id="117" name="TextBox 116"/>
            <p:cNvSpPr txBox="1"/>
            <p:nvPr/>
          </p:nvSpPr>
          <p:spPr>
            <a:xfrm>
              <a:off x="4532339" y="1823936"/>
              <a:ext cx="1031953" cy="338554"/>
            </a:xfrm>
            <a:prstGeom prst="rect">
              <a:avLst/>
            </a:prstGeom>
            <a:noFill/>
          </p:spPr>
          <p:txBody>
            <a:bodyPr wrap="square" rtlCol="0">
              <a:spAutoFit/>
            </a:bodyPr>
            <a:lstStyle/>
            <a:p>
              <a:pPr algn="ctr"/>
              <a:r>
                <a:rPr lang="en-US" altLang="zh-CN" sz="1600" b="1" dirty="0">
                  <a:solidFill>
                    <a:schemeClr val="bg1"/>
                  </a:solidFill>
                  <a:latin typeface="微软雅黑" pitchFamily="34" charset="-122"/>
                  <a:ea typeface="微软雅黑" pitchFamily="34" charset="-122"/>
                </a:rPr>
                <a:t>4</a:t>
              </a:r>
              <a:r>
                <a:rPr lang="zh-CN" altLang="en-US" sz="1600" b="1" dirty="0">
                  <a:solidFill>
                    <a:schemeClr val="bg1"/>
                  </a:solidFill>
                  <a:latin typeface="微软雅黑" pitchFamily="34" charset="-122"/>
                  <a:ea typeface="微软雅黑" pitchFamily="34" charset="-122"/>
                </a:rPr>
                <a:t>月中旬</a:t>
              </a:r>
              <a:endParaRPr lang="zh-CN" altLang="en-US" sz="1600" dirty="0">
                <a:solidFill>
                  <a:schemeClr val="bg1"/>
                </a:solidFill>
              </a:endParaRPr>
            </a:p>
          </p:txBody>
        </p:sp>
      </p:grpSp>
      <p:grpSp>
        <p:nvGrpSpPr>
          <p:cNvPr id="135" name="组合 134"/>
          <p:cNvGrpSpPr/>
          <p:nvPr/>
        </p:nvGrpSpPr>
        <p:grpSpPr>
          <a:xfrm>
            <a:off x="6416419" y="1534510"/>
            <a:ext cx="1031953" cy="860599"/>
            <a:chOff x="6416419" y="1534510"/>
            <a:chExt cx="1031953" cy="860599"/>
          </a:xfrm>
        </p:grpSpPr>
        <p:sp>
          <p:nvSpPr>
            <p:cNvPr id="77" name="Teardrop 58"/>
            <p:cNvSpPr/>
            <p:nvPr/>
          </p:nvSpPr>
          <p:spPr>
            <a:xfrm rot="8100000">
              <a:off x="6490962" y="1534510"/>
              <a:ext cx="882869" cy="860599"/>
            </a:xfrm>
            <a:prstGeom prst="teardrop">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lumMod val="75000"/>
                  </a:schemeClr>
                </a:solidFill>
                <a:latin typeface="微软雅黑" pitchFamily="34" charset="-122"/>
                <a:ea typeface="微软雅黑" pitchFamily="34" charset="-122"/>
              </a:endParaRPr>
            </a:p>
          </p:txBody>
        </p:sp>
        <p:sp>
          <p:nvSpPr>
            <p:cNvPr id="118" name="TextBox 117"/>
            <p:cNvSpPr txBox="1"/>
            <p:nvPr/>
          </p:nvSpPr>
          <p:spPr>
            <a:xfrm>
              <a:off x="6416419" y="1816552"/>
              <a:ext cx="1031953" cy="338554"/>
            </a:xfrm>
            <a:prstGeom prst="rect">
              <a:avLst/>
            </a:prstGeom>
            <a:noFill/>
          </p:spPr>
          <p:txBody>
            <a:bodyPr wrap="square" rtlCol="0">
              <a:spAutoFit/>
            </a:bodyPr>
            <a:lstStyle/>
            <a:p>
              <a:pPr algn="ctr"/>
              <a:r>
                <a:rPr lang="en-US" altLang="zh-CN" sz="1600" b="1" dirty="0">
                  <a:solidFill>
                    <a:schemeClr val="bg1"/>
                  </a:solidFill>
                  <a:latin typeface="微软雅黑" pitchFamily="34" charset="-122"/>
                  <a:ea typeface="微软雅黑" pitchFamily="34" charset="-122"/>
                </a:rPr>
                <a:t>4</a:t>
              </a:r>
              <a:r>
                <a:rPr lang="zh-CN" altLang="en-US" sz="1600" b="1" dirty="0">
                  <a:solidFill>
                    <a:schemeClr val="bg1"/>
                  </a:solidFill>
                  <a:latin typeface="微软雅黑" pitchFamily="34" charset="-122"/>
                  <a:ea typeface="微软雅黑" pitchFamily="34" charset="-122"/>
                </a:rPr>
                <a:t>月下旬</a:t>
              </a:r>
              <a:endParaRPr lang="zh-CN" altLang="en-US" sz="1600" dirty="0">
                <a:solidFill>
                  <a:schemeClr val="bg1"/>
                </a:solidFill>
              </a:endParaRPr>
            </a:p>
          </p:txBody>
        </p:sp>
      </p:grpSp>
      <p:grpSp>
        <p:nvGrpSpPr>
          <p:cNvPr id="136" name="组合 135"/>
          <p:cNvGrpSpPr/>
          <p:nvPr/>
        </p:nvGrpSpPr>
        <p:grpSpPr>
          <a:xfrm>
            <a:off x="8271039" y="1534510"/>
            <a:ext cx="1031953" cy="860599"/>
            <a:chOff x="8271039" y="1534510"/>
            <a:chExt cx="1031953" cy="860599"/>
          </a:xfrm>
        </p:grpSpPr>
        <p:sp>
          <p:nvSpPr>
            <p:cNvPr id="90" name="Teardrop 65"/>
            <p:cNvSpPr/>
            <p:nvPr/>
          </p:nvSpPr>
          <p:spPr>
            <a:xfrm rot="8100000">
              <a:off x="8345582" y="1534510"/>
              <a:ext cx="882869" cy="860599"/>
            </a:xfrm>
            <a:prstGeom prst="teardrop">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lumMod val="75000"/>
                  </a:schemeClr>
                </a:solidFill>
                <a:latin typeface="微软雅黑" pitchFamily="34" charset="-122"/>
                <a:ea typeface="微软雅黑" pitchFamily="34" charset="-122"/>
              </a:endParaRPr>
            </a:p>
          </p:txBody>
        </p:sp>
        <p:sp>
          <p:nvSpPr>
            <p:cNvPr id="119" name="TextBox 118"/>
            <p:cNvSpPr txBox="1"/>
            <p:nvPr/>
          </p:nvSpPr>
          <p:spPr>
            <a:xfrm>
              <a:off x="8271039" y="1823412"/>
              <a:ext cx="1031953" cy="338554"/>
            </a:xfrm>
            <a:prstGeom prst="rect">
              <a:avLst/>
            </a:prstGeom>
            <a:noFill/>
          </p:spPr>
          <p:txBody>
            <a:bodyPr wrap="square" rtlCol="0">
              <a:spAutoFit/>
            </a:bodyPr>
            <a:lstStyle/>
            <a:p>
              <a:pPr algn="ctr"/>
              <a:r>
                <a:rPr lang="en-US" altLang="zh-CN" sz="1600" b="1" dirty="0">
                  <a:solidFill>
                    <a:schemeClr val="bg1"/>
                  </a:solidFill>
                  <a:latin typeface="微软雅黑" pitchFamily="34" charset="-122"/>
                  <a:ea typeface="微软雅黑" pitchFamily="34" charset="-122"/>
                </a:rPr>
                <a:t>5</a:t>
              </a:r>
              <a:r>
                <a:rPr lang="zh-CN" altLang="en-US" sz="1600" b="1" dirty="0">
                  <a:solidFill>
                    <a:schemeClr val="bg1"/>
                  </a:solidFill>
                  <a:latin typeface="微软雅黑" pitchFamily="34" charset="-122"/>
                  <a:ea typeface="微软雅黑" pitchFamily="34" charset="-122"/>
                </a:rPr>
                <a:t>月</a:t>
              </a:r>
              <a:endParaRPr lang="zh-CN" altLang="en-US" sz="1600" dirty="0">
                <a:solidFill>
                  <a:schemeClr val="bg1"/>
                </a:solidFill>
              </a:endParaRPr>
            </a:p>
          </p:txBody>
        </p:sp>
      </p:grpSp>
      <p:grpSp>
        <p:nvGrpSpPr>
          <p:cNvPr id="137" name="组合 136"/>
          <p:cNvGrpSpPr/>
          <p:nvPr/>
        </p:nvGrpSpPr>
        <p:grpSpPr>
          <a:xfrm>
            <a:off x="10025227" y="1534510"/>
            <a:ext cx="1031953" cy="860599"/>
            <a:chOff x="10025227" y="1534510"/>
            <a:chExt cx="1031953" cy="860599"/>
          </a:xfrm>
        </p:grpSpPr>
        <p:sp>
          <p:nvSpPr>
            <p:cNvPr id="86" name="Teardrop 69"/>
            <p:cNvSpPr/>
            <p:nvPr/>
          </p:nvSpPr>
          <p:spPr>
            <a:xfrm rot="8100000">
              <a:off x="10174014" y="1534510"/>
              <a:ext cx="882869" cy="860599"/>
            </a:xfrm>
            <a:prstGeom prst="teardrop">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lumMod val="75000"/>
                  </a:schemeClr>
                </a:solidFill>
                <a:latin typeface="微软雅黑" pitchFamily="34" charset="-122"/>
                <a:ea typeface="微软雅黑" pitchFamily="34" charset="-122"/>
              </a:endParaRPr>
            </a:p>
          </p:txBody>
        </p:sp>
        <p:sp>
          <p:nvSpPr>
            <p:cNvPr id="120" name="TextBox 119"/>
            <p:cNvSpPr txBox="1"/>
            <p:nvPr/>
          </p:nvSpPr>
          <p:spPr>
            <a:xfrm>
              <a:off x="10025227" y="1823412"/>
              <a:ext cx="1031953" cy="338554"/>
            </a:xfrm>
            <a:prstGeom prst="rect">
              <a:avLst/>
            </a:prstGeom>
            <a:noFill/>
          </p:spPr>
          <p:txBody>
            <a:bodyPr wrap="square" rtlCol="0">
              <a:spAutoFit/>
            </a:bodyPr>
            <a:lstStyle/>
            <a:p>
              <a:pPr algn="ctr"/>
              <a:r>
                <a:rPr lang="en-US" altLang="zh-CN" sz="1600" b="1" dirty="0">
                  <a:solidFill>
                    <a:schemeClr val="bg1"/>
                  </a:solidFill>
                  <a:latin typeface="微软雅黑" pitchFamily="34" charset="-122"/>
                  <a:ea typeface="微软雅黑" pitchFamily="34" charset="-122"/>
                </a:rPr>
                <a:t>5</a:t>
              </a:r>
              <a:r>
                <a:rPr lang="zh-CN" altLang="en-US" sz="1600" b="1" dirty="0">
                  <a:solidFill>
                    <a:schemeClr val="bg1"/>
                  </a:solidFill>
                  <a:latin typeface="微软雅黑" pitchFamily="34" charset="-122"/>
                  <a:ea typeface="微软雅黑" pitchFamily="34" charset="-122"/>
                </a:rPr>
                <a:t>月底</a:t>
              </a:r>
              <a:endParaRPr lang="zh-CN" altLang="en-US" sz="1600" dirty="0">
                <a:solidFill>
                  <a:schemeClr val="bg1"/>
                </a:solidFill>
              </a:endParaRPr>
            </a:p>
          </p:txBody>
        </p:sp>
      </p:grpSp>
      <p:pic>
        <p:nvPicPr>
          <p:cNvPr id="128" name="Picture 77" descr="F:\Trabajos\Envato\Graphic River\Mica PPT\mountains.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l="50681"/>
          <a:stretch/>
        </p:blipFill>
        <p:spPr bwMode="auto">
          <a:xfrm rot="10800000" flipV="1">
            <a:off x="7879990" y="4099338"/>
            <a:ext cx="3397609" cy="89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31534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down)">
                                      <p:cBhvr>
                                        <p:cTn id="15" dur="500"/>
                                        <p:tgtEl>
                                          <p:spTgt spid="88"/>
                                        </p:tgtEl>
                                      </p:cBhvr>
                                    </p:animEffect>
                                  </p:childTnLst>
                                </p:cTn>
                              </p:par>
                              <p:par>
                                <p:cTn id="16" presetID="22" presetClass="entr" presetSubtype="4" fill="hold"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wipe(down)">
                                      <p:cBhvr>
                                        <p:cTn id="18" dur="500"/>
                                        <p:tgtEl>
                                          <p:spTgt spid="128"/>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down)">
                                      <p:cBhvr>
                                        <p:cTn id="22" dur="500"/>
                                        <p:tgtEl>
                                          <p:spTgt spid="6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500"/>
                                        <p:tgtEl>
                                          <p:spTgt spid="95"/>
                                        </p:tgtEl>
                                      </p:cBhvr>
                                    </p:animEffect>
                                  </p:childTnLst>
                                </p:cTn>
                              </p:par>
                              <p:par>
                                <p:cTn id="27" presetID="47"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animEffect transition="in" filter="fade">
                                      <p:cBhvr>
                                        <p:cTn id="29" dur="500"/>
                                        <p:tgtEl>
                                          <p:spTgt spid="133"/>
                                        </p:tgtEl>
                                      </p:cBhvr>
                                    </p:animEffect>
                                    <p:anim calcmode="lin" valueType="num">
                                      <p:cBhvr>
                                        <p:cTn id="30" dur="500" fill="hold"/>
                                        <p:tgtEl>
                                          <p:spTgt spid="133"/>
                                        </p:tgtEl>
                                        <p:attrNameLst>
                                          <p:attrName>ppt_x</p:attrName>
                                        </p:attrNameLst>
                                      </p:cBhvr>
                                      <p:tavLst>
                                        <p:tav tm="0">
                                          <p:val>
                                            <p:strVal val="#ppt_x"/>
                                          </p:val>
                                        </p:tav>
                                        <p:tav tm="100000">
                                          <p:val>
                                            <p:strVal val="#ppt_x"/>
                                          </p:val>
                                        </p:tav>
                                      </p:tavLst>
                                    </p:anim>
                                    <p:anim calcmode="lin" valueType="num">
                                      <p:cBhvr>
                                        <p:cTn id="31" dur="500" fill="hold"/>
                                        <p:tgtEl>
                                          <p:spTgt spid="133"/>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2" presetClass="entr" presetSubtype="4" fill="hold"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down)">
                                      <p:cBhvr>
                                        <p:cTn id="35" dur="500"/>
                                        <p:tgtEl>
                                          <p:spTgt spid="70"/>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par>
                                <p:cTn id="40" presetID="47"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anim calcmode="lin" valueType="num">
                                      <p:cBhvr>
                                        <p:cTn id="43" dur="500" fill="hold"/>
                                        <p:tgtEl>
                                          <p:spTgt spid="134"/>
                                        </p:tgtEl>
                                        <p:attrNameLst>
                                          <p:attrName>ppt_x</p:attrName>
                                        </p:attrNameLst>
                                      </p:cBhvr>
                                      <p:tavLst>
                                        <p:tav tm="0">
                                          <p:val>
                                            <p:strVal val="#ppt_x"/>
                                          </p:val>
                                        </p:tav>
                                        <p:tav tm="100000">
                                          <p:val>
                                            <p:strVal val="#ppt_x"/>
                                          </p:val>
                                        </p:tav>
                                      </p:tavLst>
                                    </p:anim>
                                    <p:anim calcmode="lin" valueType="num">
                                      <p:cBhvr>
                                        <p:cTn id="44" dur="500" fill="hold"/>
                                        <p:tgtEl>
                                          <p:spTgt spid="134"/>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22" presetClass="entr" presetSubtype="4" fill="hold"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wipe(down)">
                                      <p:cBhvr>
                                        <p:cTn id="48" dur="500"/>
                                        <p:tgtEl>
                                          <p:spTgt spid="75"/>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500"/>
                                        <p:tgtEl>
                                          <p:spTgt spid="93"/>
                                        </p:tgtEl>
                                      </p:cBhvr>
                                    </p:animEffect>
                                  </p:childTnLst>
                                </p:cTn>
                              </p:par>
                              <p:par>
                                <p:cTn id="53" presetID="47"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animEffect transition="in" filter="fade">
                                      <p:cBhvr>
                                        <p:cTn id="55" dur="500"/>
                                        <p:tgtEl>
                                          <p:spTgt spid="135"/>
                                        </p:tgtEl>
                                      </p:cBhvr>
                                    </p:animEffect>
                                    <p:anim calcmode="lin" valueType="num">
                                      <p:cBhvr>
                                        <p:cTn id="56" dur="500" fill="hold"/>
                                        <p:tgtEl>
                                          <p:spTgt spid="135"/>
                                        </p:tgtEl>
                                        <p:attrNameLst>
                                          <p:attrName>ppt_x</p:attrName>
                                        </p:attrNameLst>
                                      </p:cBhvr>
                                      <p:tavLst>
                                        <p:tav tm="0">
                                          <p:val>
                                            <p:strVal val="#ppt_x"/>
                                          </p:val>
                                        </p:tav>
                                        <p:tav tm="100000">
                                          <p:val>
                                            <p:strVal val="#ppt_x"/>
                                          </p:val>
                                        </p:tav>
                                      </p:tavLst>
                                    </p:anim>
                                    <p:anim calcmode="lin" valueType="num">
                                      <p:cBhvr>
                                        <p:cTn id="57" dur="500" fill="hold"/>
                                        <p:tgtEl>
                                          <p:spTgt spid="135"/>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22" presetClass="entr" presetSubtype="4" fill="hold" nodeType="after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wipe(down)">
                                      <p:cBhvr>
                                        <p:cTn id="61" dur="500"/>
                                        <p:tgtEl>
                                          <p:spTgt spid="82"/>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childTnLst>
                                </p:cTn>
                              </p:par>
                              <p:par>
                                <p:cTn id="66" presetID="47" presetClass="entr" presetSubtype="0" fill="hold" nodeType="withEffect">
                                  <p:stCondLst>
                                    <p:cond delay="0"/>
                                  </p:stCondLst>
                                  <p:childTnLst>
                                    <p:set>
                                      <p:cBhvr>
                                        <p:cTn id="67" dur="1" fill="hold">
                                          <p:stCondLst>
                                            <p:cond delay="0"/>
                                          </p:stCondLst>
                                        </p:cTn>
                                        <p:tgtEl>
                                          <p:spTgt spid="136"/>
                                        </p:tgtEl>
                                        <p:attrNameLst>
                                          <p:attrName>style.visibility</p:attrName>
                                        </p:attrNameLst>
                                      </p:cBhvr>
                                      <p:to>
                                        <p:strVal val="visible"/>
                                      </p:to>
                                    </p:set>
                                    <p:animEffect transition="in" filter="fade">
                                      <p:cBhvr>
                                        <p:cTn id="68" dur="500"/>
                                        <p:tgtEl>
                                          <p:spTgt spid="136"/>
                                        </p:tgtEl>
                                      </p:cBhvr>
                                    </p:animEffect>
                                    <p:anim calcmode="lin" valueType="num">
                                      <p:cBhvr>
                                        <p:cTn id="69" dur="500" fill="hold"/>
                                        <p:tgtEl>
                                          <p:spTgt spid="136"/>
                                        </p:tgtEl>
                                        <p:attrNameLst>
                                          <p:attrName>ppt_x</p:attrName>
                                        </p:attrNameLst>
                                      </p:cBhvr>
                                      <p:tavLst>
                                        <p:tav tm="0">
                                          <p:val>
                                            <p:strVal val="#ppt_x"/>
                                          </p:val>
                                        </p:tav>
                                        <p:tav tm="100000">
                                          <p:val>
                                            <p:strVal val="#ppt_x"/>
                                          </p:val>
                                        </p:tav>
                                      </p:tavLst>
                                    </p:anim>
                                    <p:anim calcmode="lin" valueType="num">
                                      <p:cBhvr>
                                        <p:cTn id="70" dur="500" fill="hold"/>
                                        <p:tgtEl>
                                          <p:spTgt spid="136"/>
                                        </p:tgtEl>
                                        <p:attrNameLst>
                                          <p:attrName>ppt_y</p:attrName>
                                        </p:attrNameLst>
                                      </p:cBhvr>
                                      <p:tavLst>
                                        <p:tav tm="0">
                                          <p:val>
                                            <p:strVal val="#ppt_y-.1"/>
                                          </p:val>
                                        </p:tav>
                                        <p:tav tm="100000">
                                          <p:val>
                                            <p:strVal val="#ppt_y"/>
                                          </p:val>
                                        </p:tav>
                                      </p:tavLst>
                                    </p:anim>
                                  </p:childTnLst>
                                </p:cTn>
                              </p:par>
                            </p:childTnLst>
                          </p:cTn>
                        </p:par>
                        <p:par>
                          <p:cTn id="71" fill="hold">
                            <p:stCondLst>
                              <p:cond delay="5500"/>
                            </p:stCondLst>
                            <p:childTnLst>
                              <p:par>
                                <p:cTn id="72" presetID="22" presetClass="entr" presetSubtype="4" fill="hold" nodeType="after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down)">
                                      <p:cBhvr>
                                        <p:cTn id="74" dur="500"/>
                                        <p:tgtEl>
                                          <p:spTgt spid="83"/>
                                        </p:tgtEl>
                                      </p:cBhvr>
                                    </p:animEffect>
                                  </p:childTnLst>
                                </p:cTn>
                              </p:par>
                            </p:childTnLst>
                          </p:cTn>
                        </p:par>
                        <p:par>
                          <p:cTn id="75" fill="hold">
                            <p:stCondLst>
                              <p:cond delay="6000"/>
                            </p:stCondLst>
                            <p:childTnLst>
                              <p:par>
                                <p:cTn id="76" presetID="10" presetClass="entr" presetSubtype="0" fill="hold" grpId="0" nodeType="after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fade">
                                      <p:cBhvr>
                                        <p:cTn id="78" dur="500"/>
                                        <p:tgtEl>
                                          <p:spTgt spid="84"/>
                                        </p:tgtEl>
                                      </p:cBhvr>
                                    </p:animEffect>
                                  </p:childTnLst>
                                </p:cTn>
                              </p:par>
                              <p:par>
                                <p:cTn id="79" presetID="47" presetClass="entr" presetSubtype="0" fill="hold" nodeType="withEffect">
                                  <p:stCondLst>
                                    <p:cond delay="0"/>
                                  </p:stCondLst>
                                  <p:childTnLst>
                                    <p:set>
                                      <p:cBhvr>
                                        <p:cTn id="80" dur="1" fill="hold">
                                          <p:stCondLst>
                                            <p:cond delay="0"/>
                                          </p:stCondLst>
                                        </p:cTn>
                                        <p:tgtEl>
                                          <p:spTgt spid="137"/>
                                        </p:tgtEl>
                                        <p:attrNameLst>
                                          <p:attrName>style.visibility</p:attrName>
                                        </p:attrNameLst>
                                      </p:cBhvr>
                                      <p:to>
                                        <p:strVal val="visible"/>
                                      </p:to>
                                    </p:set>
                                    <p:animEffect transition="in" filter="fade">
                                      <p:cBhvr>
                                        <p:cTn id="81" dur="500"/>
                                        <p:tgtEl>
                                          <p:spTgt spid="137"/>
                                        </p:tgtEl>
                                      </p:cBhvr>
                                    </p:animEffect>
                                    <p:anim calcmode="lin" valueType="num">
                                      <p:cBhvr>
                                        <p:cTn id="82" dur="500" fill="hold"/>
                                        <p:tgtEl>
                                          <p:spTgt spid="137"/>
                                        </p:tgtEl>
                                        <p:attrNameLst>
                                          <p:attrName>ppt_x</p:attrName>
                                        </p:attrNameLst>
                                      </p:cBhvr>
                                      <p:tavLst>
                                        <p:tav tm="0">
                                          <p:val>
                                            <p:strVal val="#ppt_x"/>
                                          </p:val>
                                        </p:tav>
                                        <p:tav tm="100000">
                                          <p:val>
                                            <p:strVal val="#ppt_x"/>
                                          </p:val>
                                        </p:tav>
                                      </p:tavLst>
                                    </p:anim>
                                    <p:anim calcmode="lin" valueType="num">
                                      <p:cBhvr>
                                        <p:cTn id="83" dur="500" fill="hold"/>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4" grpId="0"/>
      <p:bldP spid="92" grpId="0"/>
      <p:bldP spid="93" grpId="0"/>
      <p:bldP spid="94" grpId="0"/>
      <p:bldP spid="9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1334001"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用例图</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p:nvPicPr>
        <p:blipFill>
          <a:blip r:embed="rId3"/>
          <a:stretch>
            <a:fillRect/>
          </a:stretch>
        </p:blipFill>
        <p:spPr>
          <a:xfrm>
            <a:off x="4403523" y="1197545"/>
            <a:ext cx="5127093" cy="6858000"/>
          </a:xfrm>
          <a:prstGeom prst="rect">
            <a:avLst/>
          </a:prstGeom>
        </p:spPr>
      </p:pic>
    </p:spTree>
    <p:extLst>
      <p:ext uri="{BB962C8B-B14F-4D97-AF65-F5344CB8AC3E}">
        <p14:creationId xmlns:p14="http://schemas.microsoft.com/office/powerpoint/2010/main" val="239946966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2060161"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无纸化办公</a:t>
            </a:r>
            <a:endParaRPr lang="zh-CN" altLang="en-US" sz="2930" b="1" dirty="0">
              <a:solidFill>
                <a:schemeClr val="tx1">
                  <a:lumMod val="95000"/>
                  <a:lumOff val="5000"/>
                </a:schemeClr>
              </a:solidFill>
              <a:cs typeface="Arial" panose="020B060402020202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5" name="等腰三角形 34"/>
          <p:cNvSpPr>
            <a:spLocks noChangeAspect="1" noChangeArrowheads="1"/>
          </p:cNvSpPr>
          <p:nvPr/>
        </p:nvSpPr>
        <p:spPr bwMode="auto">
          <a:xfrm rot="5400000" flipV="1">
            <a:off x="8065617" y="2526229"/>
            <a:ext cx="239249" cy="206315"/>
          </a:xfrm>
          <a:prstGeom prst="triangle">
            <a:avLst>
              <a:gd name="adj" fmla="val 50000"/>
            </a:avLst>
          </a:prstGeom>
          <a:solidFill>
            <a:schemeClr val="accent2">
              <a:lumMod val="75000"/>
            </a:schemeClr>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36" name="矩形 47"/>
          <p:cNvSpPr>
            <a:spLocks noChangeArrowheads="1"/>
          </p:cNvSpPr>
          <p:nvPr/>
        </p:nvSpPr>
        <p:spPr bwMode="auto">
          <a:xfrm>
            <a:off x="8361000" y="2432032"/>
            <a:ext cx="2822407"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rgbClr val="333333"/>
                </a:solidFill>
                <a:sym typeface="微软雅黑" pitchFamily="34" charset="-122"/>
              </a:rPr>
              <a:t>个人办公</a:t>
            </a:r>
          </a:p>
        </p:txBody>
      </p:sp>
      <p:sp>
        <p:nvSpPr>
          <p:cNvPr id="37" name="等腰三角形 18"/>
          <p:cNvSpPr>
            <a:spLocks noChangeAspect="1" noChangeArrowheads="1"/>
          </p:cNvSpPr>
          <p:nvPr/>
        </p:nvSpPr>
        <p:spPr bwMode="auto">
          <a:xfrm rot="5400000" flipV="1">
            <a:off x="8065617" y="4709297"/>
            <a:ext cx="239249" cy="206315"/>
          </a:xfrm>
          <a:prstGeom prst="triangle">
            <a:avLst>
              <a:gd name="adj" fmla="val 50000"/>
            </a:avLst>
          </a:prstGeom>
          <a:solidFill>
            <a:schemeClr val="accent2">
              <a:lumMod val="75000"/>
            </a:schemeClr>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38" name="矩形 47"/>
          <p:cNvSpPr>
            <a:spLocks noChangeArrowheads="1"/>
          </p:cNvSpPr>
          <p:nvPr/>
        </p:nvSpPr>
        <p:spPr bwMode="auto">
          <a:xfrm>
            <a:off x="8361000" y="4615104"/>
            <a:ext cx="2822407"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rgbClr val="333333"/>
                </a:solidFill>
                <a:sym typeface="微软雅黑" pitchFamily="34" charset="-122"/>
              </a:rPr>
              <a:t>公共信息模块。</a:t>
            </a:r>
          </a:p>
        </p:txBody>
      </p:sp>
      <p:sp>
        <p:nvSpPr>
          <p:cNvPr id="39" name="等腰三角形 18"/>
          <p:cNvSpPr>
            <a:spLocks noChangeAspect="1" noChangeArrowheads="1"/>
          </p:cNvSpPr>
          <p:nvPr/>
        </p:nvSpPr>
        <p:spPr bwMode="auto">
          <a:xfrm rot="16200000" flipH="1" flipV="1">
            <a:off x="4995306" y="3579341"/>
            <a:ext cx="239249" cy="206315"/>
          </a:xfrm>
          <a:prstGeom prst="triangle">
            <a:avLst>
              <a:gd name="adj" fmla="val 50000"/>
            </a:avLst>
          </a:prstGeom>
          <a:solidFill>
            <a:schemeClr val="accent3">
              <a:lumMod val="75000"/>
            </a:schemeClr>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accent3">
                  <a:lumMod val="75000"/>
                </a:schemeClr>
              </a:solidFill>
              <a:sym typeface="微软雅黑" pitchFamily="34" charset="-122"/>
            </a:endParaRPr>
          </a:p>
        </p:txBody>
      </p:sp>
      <p:sp>
        <p:nvSpPr>
          <p:cNvPr id="40" name="矩形 47"/>
          <p:cNvSpPr>
            <a:spLocks noChangeArrowheads="1"/>
          </p:cNvSpPr>
          <p:nvPr/>
        </p:nvSpPr>
        <p:spPr bwMode="auto">
          <a:xfrm>
            <a:off x="2503046" y="3485140"/>
            <a:ext cx="2443253"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rgbClr val="333333"/>
                </a:solidFill>
                <a:sym typeface="微软雅黑" pitchFamily="34" charset="-122"/>
              </a:rPr>
              <a:t>工作流程管理模块</a:t>
            </a:r>
          </a:p>
        </p:txBody>
      </p:sp>
      <p:sp>
        <p:nvSpPr>
          <p:cNvPr id="41" name="形状 40"/>
          <p:cNvSpPr/>
          <p:nvPr/>
        </p:nvSpPr>
        <p:spPr>
          <a:xfrm>
            <a:off x="5361216" y="3001873"/>
            <a:ext cx="1867985" cy="1868267"/>
          </a:xfrm>
          <a:prstGeom prst="leftCircularArrow">
            <a:avLst>
              <a:gd name="adj1" fmla="val 8909"/>
              <a:gd name="adj2" fmla="val 1142322"/>
              <a:gd name="adj3" fmla="val 6293598"/>
              <a:gd name="adj4" fmla="val 18900002"/>
              <a:gd name="adj5" fmla="val 12500"/>
            </a:avLst>
          </a:prstGeom>
          <a:solidFill>
            <a:schemeClr val="accent3">
              <a:lumMod val="75000"/>
            </a:schemeClr>
          </a:solidFill>
          <a:ln>
            <a:noFill/>
          </a:ln>
          <a:effectLst/>
        </p:spPr>
        <p:style>
          <a:lnRef idx="0">
            <a:scrgbClr r="0" g="0" b="0"/>
          </a:lnRef>
          <a:fillRef idx="3">
            <a:scrgbClr r="0" g="0" b="0"/>
          </a:fillRef>
          <a:effectRef idx="2">
            <a:scrgbClr r="0" g="0" b="0"/>
          </a:effectRef>
          <a:fontRef idx="minor">
            <a:schemeClr val="lt1"/>
          </a:fontRef>
        </p:style>
      </p:sp>
      <p:sp>
        <p:nvSpPr>
          <p:cNvPr id="42" name="空心弧 41"/>
          <p:cNvSpPr/>
          <p:nvPr/>
        </p:nvSpPr>
        <p:spPr>
          <a:xfrm>
            <a:off x="6031467" y="4224417"/>
            <a:ext cx="1604887" cy="1605530"/>
          </a:xfrm>
          <a:prstGeom prst="blockArc">
            <a:avLst>
              <a:gd name="adj1" fmla="val 13624405"/>
              <a:gd name="adj2" fmla="val 17228224"/>
              <a:gd name="adj3" fmla="val 11481"/>
            </a:avLst>
          </a:prstGeom>
          <a:solidFill>
            <a:schemeClr val="accent2">
              <a:lumMod val="75000"/>
            </a:schemeClr>
          </a:solidFill>
          <a:ln>
            <a:noFill/>
          </a:ln>
          <a:effectLst/>
        </p:spPr>
        <p:style>
          <a:lnRef idx="0">
            <a:scrgbClr r="0" g="0" b="0"/>
          </a:lnRef>
          <a:fillRef idx="3">
            <a:scrgbClr r="0" g="0" b="0"/>
          </a:fillRef>
          <a:effectRef idx="2">
            <a:scrgbClr r="0" g="0" b="0"/>
          </a:effectRef>
          <a:fontRef idx="minor">
            <a:schemeClr val="lt1"/>
          </a:fontRef>
        </p:style>
      </p:sp>
      <p:sp>
        <p:nvSpPr>
          <p:cNvPr id="55" name="空心弧 54"/>
          <p:cNvSpPr/>
          <p:nvPr/>
        </p:nvSpPr>
        <p:spPr>
          <a:xfrm>
            <a:off x="6031467" y="4224417"/>
            <a:ext cx="1604887" cy="1605530"/>
          </a:xfrm>
          <a:prstGeom prst="blockArc">
            <a:avLst>
              <a:gd name="adj1" fmla="val 17085111"/>
              <a:gd name="adj2" fmla="val 10799997"/>
              <a:gd name="adj3" fmla="val 11504"/>
            </a:avLst>
          </a:prstGeom>
          <a:solidFill>
            <a:schemeClr val="accent2">
              <a:lumMod val="75000"/>
            </a:schemeClr>
          </a:solidFill>
          <a:ln>
            <a:noFill/>
          </a:ln>
          <a:effectLst/>
        </p:spPr>
        <p:style>
          <a:lnRef idx="0">
            <a:scrgbClr r="0" g="0" b="0"/>
          </a:lnRef>
          <a:fillRef idx="3">
            <a:scrgbClr r="0" g="0" b="0"/>
          </a:fillRef>
          <a:effectRef idx="2">
            <a:scrgbClr r="0" g="0" b="0"/>
          </a:effectRef>
          <a:fontRef idx="minor">
            <a:schemeClr val="lt1"/>
          </a:fontRef>
        </p:style>
      </p:sp>
      <p:sp>
        <p:nvSpPr>
          <p:cNvPr id="56" name="任意多边形 55"/>
          <p:cNvSpPr/>
          <p:nvPr/>
        </p:nvSpPr>
        <p:spPr>
          <a:xfrm rot="17307692">
            <a:off x="6388966" y="2484934"/>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accent1">
                  <a:lumMod val="75000"/>
                </a:schemeClr>
              </a:solidFill>
            </a:endParaRPr>
          </a:p>
        </p:txBody>
      </p:sp>
      <p:sp>
        <p:nvSpPr>
          <p:cNvPr id="57" name="任意多边形 56"/>
          <p:cNvSpPr/>
          <p:nvPr/>
        </p:nvSpPr>
        <p:spPr>
          <a:xfrm rot="17307692">
            <a:off x="5992892" y="2033788"/>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accent1">
                  <a:lumMod val="75000"/>
                </a:schemeClr>
              </a:solidFill>
            </a:endParaRPr>
          </a:p>
        </p:txBody>
      </p:sp>
      <p:sp>
        <p:nvSpPr>
          <p:cNvPr id="58" name="TextBox 57"/>
          <p:cNvSpPr txBox="1"/>
          <p:nvPr/>
        </p:nvSpPr>
        <p:spPr>
          <a:xfrm>
            <a:off x="6545699" y="2335376"/>
            <a:ext cx="667170" cy="861774"/>
          </a:xfrm>
          <a:prstGeom prst="rect">
            <a:avLst/>
          </a:prstGeom>
          <a:noFill/>
        </p:spPr>
        <p:txBody>
          <a:bodyPr wrap="none" rtlCol="0">
            <a:spAutoFit/>
          </a:bodyPr>
          <a:lstStyle/>
          <a:p>
            <a:r>
              <a:rPr lang="en-US" altLang="zh-CN" sz="5000" b="1" dirty="0">
                <a:solidFill>
                  <a:schemeClr val="accent2">
                    <a:lumMod val="75000"/>
                  </a:schemeClr>
                </a:solidFill>
                <a:latin typeface="微软雅黑" pitchFamily="34" charset="-122"/>
                <a:ea typeface="微软雅黑" pitchFamily="34" charset="-122"/>
              </a:rPr>
              <a:t>A</a:t>
            </a:r>
            <a:endParaRPr lang="zh-CN" altLang="en-US" sz="5000" b="1" dirty="0">
              <a:solidFill>
                <a:schemeClr val="accent2">
                  <a:lumMod val="75000"/>
                </a:schemeClr>
              </a:solidFill>
              <a:latin typeface="微软雅黑" pitchFamily="34" charset="-122"/>
              <a:ea typeface="微软雅黑" pitchFamily="34" charset="-122"/>
            </a:endParaRPr>
          </a:p>
        </p:txBody>
      </p:sp>
      <p:sp>
        <p:nvSpPr>
          <p:cNvPr id="59" name="TextBox 58"/>
          <p:cNvSpPr txBox="1"/>
          <p:nvPr/>
        </p:nvSpPr>
        <p:spPr>
          <a:xfrm>
            <a:off x="5959820" y="3485140"/>
            <a:ext cx="622286" cy="861774"/>
          </a:xfrm>
          <a:prstGeom prst="rect">
            <a:avLst/>
          </a:prstGeom>
          <a:noFill/>
        </p:spPr>
        <p:txBody>
          <a:bodyPr wrap="none" rtlCol="0">
            <a:spAutoFit/>
          </a:bodyPr>
          <a:lstStyle/>
          <a:p>
            <a:r>
              <a:rPr lang="en-US" altLang="zh-CN" sz="5000" b="1" dirty="0">
                <a:solidFill>
                  <a:schemeClr val="accent3">
                    <a:lumMod val="75000"/>
                  </a:schemeClr>
                </a:solidFill>
                <a:latin typeface="微软雅黑" pitchFamily="34" charset="-122"/>
                <a:ea typeface="微软雅黑" pitchFamily="34" charset="-122"/>
              </a:rPr>
              <a:t>B</a:t>
            </a:r>
            <a:endParaRPr lang="zh-CN" altLang="en-US" sz="5000" b="1" dirty="0">
              <a:solidFill>
                <a:schemeClr val="accent3">
                  <a:lumMod val="75000"/>
                </a:schemeClr>
              </a:solidFill>
              <a:latin typeface="微软雅黑" pitchFamily="34" charset="-122"/>
              <a:ea typeface="微软雅黑" pitchFamily="34" charset="-122"/>
            </a:endParaRPr>
          </a:p>
        </p:txBody>
      </p:sp>
      <p:sp>
        <p:nvSpPr>
          <p:cNvPr id="60" name="TextBox 59"/>
          <p:cNvSpPr txBox="1"/>
          <p:nvPr/>
        </p:nvSpPr>
        <p:spPr>
          <a:xfrm>
            <a:off x="6528447" y="4627275"/>
            <a:ext cx="635110" cy="861774"/>
          </a:xfrm>
          <a:prstGeom prst="rect">
            <a:avLst/>
          </a:prstGeom>
          <a:noFill/>
        </p:spPr>
        <p:txBody>
          <a:bodyPr wrap="none" rtlCol="0">
            <a:spAutoFit/>
          </a:bodyPr>
          <a:lstStyle/>
          <a:p>
            <a:r>
              <a:rPr lang="en-US" altLang="zh-CN" sz="5000" b="1" dirty="0">
                <a:solidFill>
                  <a:schemeClr val="accent2">
                    <a:lumMod val="75000"/>
                  </a:schemeClr>
                </a:solidFill>
                <a:latin typeface="微软雅黑" pitchFamily="34" charset="-122"/>
                <a:ea typeface="微软雅黑" pitchFamily="34" charset="-122"/>
              </a:rPr>
              <a:t>C</a:t>
            </a:r>
            <a:endParaRPr lang="zh-CN" altLang="en-US" sz="5000" b="1" dirty="0">
              <a:solidFill>
                <a:schemeClr val="accent2">
                  <a:lumMod val="75000"/>
                </a:schemeClr>
              </a:solidFill>
              <a:latin typeface="微软雅黑" pitchFamily="34" charset="-122"/>
              <a:ea typeface="微软雅黑" pitchFamily="34" charset="-122"/>
            </a:endParaRPr>
          </a:p>
        </p:txBody>
      </p:sp>
      <p:sp>
        <p:nvSpPr>
          <p:cNvPr id="23" name="形状 22"/>
          <p:cNvSpPr/>
          <p:nvPr/>
        </p:nvSpPr>
        <p:spPr>
          <a:xfrm>
            <a:off x="4783979" y="5150501"/>
            <a:ext cx="1867985" cy="1868267"/>
          </a:xfrm>
          <a:prstGeom prst="leftCircularArrow">
            <a:avLst>
              <a:gd name="adj1" fmla="val 8909"/>
              <a:gd name="adj2" fmla="val 1142322"/>
              <a:gd name="adj3" fmla="val 6293598"/>
              <a:gd name="adj4" fmla="val 18900002"/>
              <a:gd name="adj5" fmla="val 12500"/>
            </a:avLst>
          </a:prstGeom>
          <a:solidFill>
            <a:schemeClr val="accent3">
              <a:lumMod val="75000"/>
            </a:schemeClr>
          </a:solidFill>
          <a:ln>
            <a:noFill/>
          </a:ln>
          <a:effectLst/>
        </p:spPr>
        <p:style>
          <a:lnRef idx="0">
            <a:scrgbClr r="0" g="0" b="0"/>
          </a:lnRef>
          <a:fillRef idx="3">
            <a:scrgbClr r="0" g="0" b="0"/>
          </a:fillRef>
          <a:effectRef idx="2">
            <a:scrgbClr r="0" g="0" b="0"/>
          </a:effectRef>
          <a:fontRef idx="minor">
            <a:schemeClr val="lt1"/>
          </a:fontRef>
        </p:style>
      </p:sp>
      <p:sp>
        <p:nvSpPr>
          <p:cNvPr id="24" name="等腰三角形 18"/>
          <p:cNvSpPr>
            <a:spLocks noChangeAspect="1" noChangeArrowheads="1"/>
          </p:cNvSpPr>
          <p:nvPr/>
        </p:nvSpPr>
        <p:spPr bwMode="auto">
          <a:xfrm rot="5400000" flipV="1">
            <a:off x="7060233" y="6169580"/>
            <a:ext cx="305271" cy="263249"/>
          </a:xfrm>
          <a:prstGeom prst="triangle">
            <a:avLst>
              <a:gd name="adj" fmla="val 50000"/>
            </a:avLst>
          </a:prstGeom>
          <a:solidFill>
            <a:schemeClr val="accent2">
              <a:lumMod val="75000"/>
            </a:schemeClr>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25" name="矩形 47"/>
          <p:cNvSpPr>
            <a:spLocks noChangeArrowheads="1"/>
          </p:cNvSpPr>
          <p:nvPr/>
        </p:nvSpPr>
        <p:spPr bwMode="auto">
          <a:xfrm>
            <a:off x="7636354" y="6148569"/>
            <a:ext cx="2822407"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rgbClr val="333333"/>
                </a:solidFill>
                <a:sym typeface="微软雅黑" pitchFamily="34" charset="-122"/>
              </a:rPr>
              <a:t>等等模块。</a:t>
            </a:r>
          </a:p>
        </p:txBody>
      </p:sp>
    </p:spTree>
    <p:extLst>
      <p:ext uri="{BB962C8B-B14F-4D97-AF65-F5344CB8AC3E}">
        <p14:creationId xmlns:p14="http://schemas.microsoft.com/office/powerpoint/2010/main" val="390043702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down)">
                                      <p:cBhvr>
                                        <p:cTn id="15" dur="350"/>
                                        <p:tgtEl>
                                          <p:spTgt spid="57"/>
                                        </p:tgtEl>
                                      </p:cBhvr>
                                    </p:animEffect>
                                  </p:childTnLst>
                                </p:cTn>
                              </p:par>
                            </p:childTnLst>
                          </p:cTn>
                        </p:par>
                        <p:par>
                          <p:cTn id="16" fill="hold">
                            <p:stCondLst>
                              <p:cond delay="1350"/>
                            </p:stCondLst>
                            <p:childTnLst>
                              <p:par>
                                <p:cTn id="17" presetID="22" presetClass="entr" presetSubtype="1"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up)">
                                      <p:cBhvr>
                                        <p:cTn id="19" dur="600"/>
                                        <p:tgtEl>
                                          <p:spTgt spid="56"/>
                                        </p:tgtEl>
                                      </p:cBhvr>
                                    </p:animEffect>
                                  </p:childTnLst>
                                </p:cTn>
                              </p:par>
                            </p:childTnLst>
                          </p:cTn>
                        </p:par>
                        <p:par>
                          <p:cTn id="20" fill="hold">
                            <p:stCondLst>
                              <p:cond delay="19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par>
                          <p:cTn id="24" fill="hold">
                            <p:stCondLst>
                              <p:cond delay="2450"/>
                            </p:stCondLst>
                            <p:childTnLst>
                              <p:par>
                                <p:cTn id="25" presetID="1"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26" presetClass="emph" presetSubtype="0" fill="hold" grpId="1" nodeType="withEffect">
                                  <p:stCondLst>
                                    <p:cond delay="0"/>
                                  </p:stCondLst>
                                  <p:childTnLst>
                                    <p:animEffect transition="out" filter="fade">
                                      <p:cBhvr>
                                        <p:cTn id="28" dur="500" tmFilter="0, 0; .2, .5; .8, .5; 1, 0"/>
                                        <p:tgtEl>
                                          <p:spTgt spid="35"/>
                                        </p:tgtEl>
                                      </p:cBhvr>
                                    </p:animEffect>
                                    <p:animScale>
                                      <p:cBhvr>
                                        <p:cTn id="29" dur="250" autoRev="1" fill="hold"/>
                                        <p:tgtEl>
                                          <p:spTgt spid="35"/>
                                        </p:tgtEl>
                                      </p:cBhvr>
                                      <p:by x="105000" y="105000"/>
                                    </p:animScale>
                                  </p:childTnLst>
                                </p:cTn>
                              </p:par>
                              <p:par>
                                <p:cTn id="30" presetID="22" presetClass="entr" presetSubtype="8"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par>
                          <p:cTn id="33" fill="hold">
                            <p:stCondLst>
                              <p:cond delay="2950"/>
                            </p:stCondLst>
                            <p:childTnLst>
                              <p:par>
                                <p:cTn id="34" presetID="22" presetClass="entr" presetSubtype="1"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750"/>
                                        <p:tgtEl>
                                          <p:spTgt spid="41"/>
                                        </p:tgtEl>
                                      </p:cBhvr>
                                    </p:animEffect>
                                  </p:childTnLst>
                                </p:cTn>
                              </p:par>
                            </p:childTnLst>
                          </p:cTn>
                        </p:par>
                        <p:par>
                          <p:cTn id="37" fill="hold">
                            <p:stCondLst>
                              <p:cond delay="3700"/>
                            </p:stCondLst>
                            <p:childTnLst>
                              <p:par>
                                <p:cTn id="38" presetID="10" presetClass="entr" presetSubtype="0" fill="hold" grpId="0"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childTnLst>
                          </p:cTn>
                        </p:par>
                        <p:par>
                          <p:cTn id="41" fill="hold">
                            <p:stCondLst>
                              <p:cond delay="4200"/>
                            </p:stCondLst>
                            <p:childTnLst>
                              <p:par>
                                <p:cTn id="42" presetID="1" presetClass="entr"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26" presetClass="emph" presetSubtype="0" fill="hold" grpId="1" nodeType="withEffect">
                                  <p:stCondLst>
                                    <p:cond delay="0"/>
                                  </p:stCondLst>
                                  <p:childTnLst>
                                    <p:animEffect transition="out" filter="fade">
                                      <p:cBhvr>
                                        <p:cTn id="45" dur="500" tmFilter="0, 0; .2, .5; .8, .5; 1, 0"/>
                                        <p:tgtEl>
                                          <p:spTgt spid="39"/>
                                        </p:tgtEl>
                                      </p:cBhvr>
                                    </p:animEffect>
                                    <p:animScale>
                                      <p:cBhvr>
                                        <p:cTn id="46" dur="250" autoRev="1" fill="hold"/>
                                        <p:tgtEl>
                                          <p:spTgt spid="39"/>
                                        </p:tgtEl>
                                      </p:cBhvr>
                                      <p:by x="105000" y="105000"/>
                                    </p:animScale>
                                  </p:childTnLst>
                                </p:cTn>
                              </p:par>
                            </p:childTnLst>
                          </p:cTn>
                        </p:par>
                        <p:par>
                          <p:cTn id="47" fill="hold">
                            <p:stCondLst>
                              <p:cond delay="4700"/>
                            </p:stCondLst>
                            <p:childTnLst>
                              <p:par>
                                <p:cTn id="48" presetID="22" presetClass="entr" presetSubtype="2"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right)">
                                      <p:cBhvr>
                                        <p:cTn id="50" dur="500"/>
                                        <p:tgtEl>
                                          <p:spTgt spid="40"/>
                                        </p:tgtEl>
                                      </p:cBhvr>
                                    </p:animEffect>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left)">
                                      <p:cBhvr>
                                        <p:cTn id="54" dur="250"/>
                                        <p:tgtEl>
                                          <p:spTgt spid="42"/>
                                        </p:tgtEl>
                                      </p:cBhvr>
                                    </p:animEffect>
                                  </p:childTnLst>
                                </p:cTn>
                              </p:par>
                            </p:childTnLst>
                          </p:cTn>
                        </p:par>
                        <p:par>
                          <p:cTn id="55" fill="hold">
                            <p:stCondLst>
                              <p:cond delay="5450"/>
                            </p:stCondLst>
                            <p:childTnLst>
                              <p:par>
                                <p:cTn id="56" presetID="21" presetClass="entr" presetSubtype="1" fill="hold" nodeType="after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heel(1)">
                                      <p:cBhvr>
                                        <p:cTn id="58" dur="1000"/>
                                        <p:tgtEl>
                                          <p:spTgt spid="55"/>
                                        </p:tgtEl>
                                      </p:cBhvr>
                                    </p:animEffect>
                                  </p:childTnLst>
                                </p:cTn>
                              </p:par>
                            </p:childTnLst>
                          </p:cTn>
                        </p:par>
                        <p:par>
                          <p:cTn id="59" fill="hold">
                            <p:stCondLst>
                              <p:cond delay="6450"/>
                            </p:stCondLst>
                            <p:childTnLst>
                              <p:par>
                                <p:cTn id="60" presetID="10" presetClass="entr" presetSubtype="0" fill="hold" grpId="0" nodeType="after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par>
                          <p:cTn id="63" fill="hold">
                            <p:stCondLst>
                              <p:cond delay="6950"/>
                            </p:stCondLst>
                            <p:childTnLst>
                              <p:par>
                                <p:cTn id="64" presetID="1" presetClass="entr" presetSubtype="0"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par>
                                <p:cTn id="66" presetID="26" presetClass="emph" presetSubtype="0" fill="hold" grpId="1" nodeType="withEffect">
                                  <p:stCondLst>
                                    <p:cond delay="0"/>
                                  </p:stCondLst>
                                  <p:childTnLst>
                                    <p:animEffect transition="out" filter="fade">
                                      <p:cBhvr>
                                        <p:cTn id="67" dur="500" tmFilter="0, 0; .2, .5; .8, .5; 1, 0"/>
                                        <p:tgtEl>
                                          <p:spTgt spid="37"/>
                                        </p:tgtEl>
                                      </p:cBhvr>
                                    </p:animEffect>
                                    <p:animScale>
                                      <p:cBhvr>
                                        <p:cTn id="68" dur="250" autoRev="1" fill="hold"/>
                                        <p:tgtEl>
                                          <p:spTgt spid="37"/>
                                        </p:tgtEl>
                                      </p:cBhvr>
                                      <p:by x="105000" y="105000"/>
                                    </p:animScale>
                                  </p:childTnLst>
                                </p:cTn>
                              </p:par>
                              <p:par>
                                <p:cTn id="69" presetID="22" presetClass="entr" presetSubtype="8"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par>
                          <p:cTn id="72" fill="hold">
                            <p:stCondLst>
                              <p:cond delay="7450"/>
                            </p:stCondLst>
                            <p:childTnLst>
                              <p:par>
                                <p:cTn id="73" presetID="22" presetClass="entr" presetSubtype="1"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up)">
                                      <p:cBhvr>
                                        <p:cTn id="75" dur="750"/>
                                        <p:tgtEl>
                                          <p:spTgt spid="23"/>
                                        </p:tgtEl>
                                      </p:cBhvr>
                                    </p:animEffect>
                                  </p:childTnLst>
                                </p:cTn>
                              </p:par>
                            </p:childTnLst>
                          </p:cTn>
                        </p:par>
                        <p:par>
                          <p:cTn id="76" fill="hold">
                            <p:stCondLst>
                              <p:cond delay="8200"/>
                            </p:stCondLst>
                            <p:childTnLst>
                              <p:par>
                                <p:cTn id="77" presetID="1" presetClass="entr" presetSubtype="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par>
                                <p:cTn id="79" presetID="26" presetClass="emph" presetSubtype="0" fill="hold" grpId="1" nodeType="withEffect">
                                  <p:stCondLst>
                                    <p:cond delay="0"/>
                                  </p:stCondLst>
                                  <p:childTnLst>
                                    <p:animEffect transition="out" filter="fade">
                                      <p:cBhvr>
                                        <p:cTn id="80" dur="500" tmFilter="0, 0; .2, .5; .8, .5; 1, 0"/>
                                        <p:tgtEl>
                                          <p:spTgt spid="24"/>
                                        </p:tgtEl>
                                      </p:cBhvr>
                                    </p:animEffect>
                                    <p:animScale>
                                      <p:cBhvr>
                                        <p:cTn id="81" dur="250" autoRev="1" fill="hold"/>
                                        <p:tgtEl>
                                          <p:spTgt spid="24"/>
                                        </p:tgtEl>
                                      </p:cBhvr>
                                      <p:by x="105000" y="105000"/>
                                    </p:animScale>
                                  </p:childTnLst>
                                </p:cTn>
                              </p:par>
                              <p:par>
                                <p:cTn id="82" presetID="22" presetClass="entr" presetSubtype="8"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left)">
                                      <p:cBhvr>
                                        <p:cTn id="8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animBg="1"/>
      <p:bldP spid="35" grpId="1" animBg="1"/>
      <p:bldP spid="36" grpId="0"/>
      <p:bldP spid="37" grpId="0" animBg="1"/>
      <p:bldP spid="37" grpId="1" animBg="1"/>
      <p:bldP spid="38" grpId="0"/>
      <p:bldP spid="39" grpId="0" animBg="1"/>
      <p:bldP spid="39" grpId="1" animBg="1"/>
      <p:bldP spid="40" grpId="0"/>
      <p:bldP spid="56" grpId="0" animBg="1"/>
      <p:bldP spid="57" grpId="0" animBg="1"/>
      <p:bldP spid="58" grpId="0"/>
      <p:bldP spid="59" grpId="0"/>
      <p:bldP spid="60" grpId="0"/>
      <p:bldP spid="24" grpId="0" animBg="1"/>
      <p:bldP spid="24" grpId="1"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3"/>
          <p:cNvSpPr>
            <a:spLocks noChangeArrowheads="1"/>
          </p:cNvSpPr>
          <p:nvPr/>
        </p:nvSpPr>
        <p:spPr bwMode="auto">
          <a:xfrm>
            <a:off x="4763978" y="456820"/>
            <a:ext cx="3185469"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单击此处添加主题</a:t>
            </a:r>
            <a:endParaRPr lang="zh-CN" altLang="en-US" sz="2930" b="1" dirty="0">
              <a:solidFill>
                <a:schemeClr val="tx1">
                  <a:lumMod val="95000"/>
                  <a:lumOff val="5000"/>
                </a:schemeClr>
              </a:solidFill>
              <a:cs typeface="Arial" panose="020B0604020202020204" pitchFamily="34" charset="0"/>
            </a:endParaRPr>
          </a:p>
        </p:txBody>
      </p:sp>
      <p:grpSp>
        <p:nvGrpSpPr>
          <p:cNvPr id="17" name="组合 16"/>
          <p:cNvGrpSpPr/>
          <p:nvPr/>
        </p:nvGrpSpPr>
        <p:grpSpPr>
          <a:xfrm>
            <a:off x="4140182" y="511612"/>
            <a:ext cx="263341" cy="395013"/>
            <a:chOff x="5284519" y="1508166"/>
            <a:chExt cx="213756" cy="427512"/>
          </a:xfrm>
        </p:grpSpPr>
        <p:cxnSp>
          <p:nvCxnSpPr>
            <p:cNvPr id="18" name="直接连接符 17"/>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圆角矩形 5"/>
          <p:cNvSpPr/>
          <p:nvPr/>
        </p:nvSpPr>
        <p:spPr bwMode="auto">
          <a:xfrm>
            <a:off x="2792135" y="2184938"/>
            <a:ext cx="2487911" cy="2866762"/>
          </a:xfrm>
          <a:prstGeom prst="roundRect">
            <a:avLst>
              <a:gd name="adj" fmla="val 5680"/>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chemeClr val="accent2">
                  <a:lumMod val="75000"/>
                </a:schemeClr>
              </a:solidFill>
            </a:endParaRPr>
          </a:p>
        </p:txBody>
      </p:sp>
      <p:sp>
        <p:nvSpPr>
          <p:cNvPr id="7" name="圆角矩形 6"/>
          <p:cNvSpPr/>
          <p:nvPr/>
        </p:nvSpPr>
        <p:spPr bwMode="auto">
          <a:xfrm>
            <a:off x="8150423" y="2184938"/>
            <a:ext cx="2487911" cy="2866762"/>
          </a:xfrm>
          <a:prstGeom prst="roundRect">
            <a:avLst>
              <a:gd name="adj" fmla="val 5070"/>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chemeClr val="accent2">
                  <a:lumMod val="75000"/>
                </a:schemeClr>
              </a:solidFill>
            </a:endParaRPr>
          </a:p>
        </p:txBody>
      </p:sp>
      <p:sp>
        <p:nvSpPr>
          <p:cNvPr id="8" name="矩形 26"/>
          <p:cNvSpPr>
            <a:spLocks noChangeArrowheads="1"/>
          </p:cNvSpPr>
          <p:nvPr/>
        </p:nvSpPr>
        <p:spPr bwMode="auto">
          <a:xfrm>
            <a:off x="8291692" y="2560555"/>
            <a:ext cx="2160237" cy="1465401"/>
          </a:xfrm>
          <a:prstGeom prst="rect">
            <a:avLst/>
          </a:prstGeom>
          <a:noFill/>
          <a:ln w="9525">
            <a:noFill/>
            <a:miter lim="800000"/>
            <a:headEnd/>
            <a:tailEnd/>
          </a:ln>
        </p:spPr>
        <p:txBody>
          <a:bodyPr wrap="square">
            <a:spAutoFit/>
          </a:bodyPr>
          <a:lstStyle/>
          <a:p>
            <a:pPr>
              <a:lnSpc>
                <a:spcPct val="130000"/>
              </a:lnSpc>
            </a:pPr>
            <a:r>
              <a:rPr lang="zh-CN" altLang="en-US" sz="1400" dirty="0">
                <a:solidFill>
                  <a:schemeClr val="accent2">
                    <a:lumMod val="75000"/>
                  </a:schemeClr>
                </a:solidFill>
                <a:latin typeface="微软雅黑" pitchFamily="34" charset="-122"/>
                <a:ea typeface="微软雅黑" pitchFamily="34" charset="-122"/>
              </a:rPr>
              <a:t>公共信息系列模块提供了一个信息发布和共享平台，满足了个人之间，上下级之间，集体间交换信息的需求。</a:t>
            </a:r>
          </a:p>
        </p:txBody>
      </p:sp>
      <p:sp>
        <p:nvSpPr>
          <p:cNvPr id="9" name="圆角矩形 8"/>
          <p:cNvSpPr/>
          <p:nvPr/>
        </p:nvSpPr>
        <p:spPr bwMode="auto">
          <a:xfrm>
            <a:off x="5456570" y="2184938"/>
            <a:ext cx="2487911" cy="2866762"/>
          </a:xfrm>
          <a:prstGeom prst="roundRect">
            <a:avLst>
              <a:gd name="adj" fmla="val 5070"/>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chemeClr val="accent2">
                  <a:lumMod val="75000"/>
                </a:schemeClr>
              </a:solidFill>
            </a:endParaRPr>
          </a:p>
        </p:txBody>
      </p:sp>
      <p:sp>
        <p:nvSpPr>
          <p:cNvPr id="10" name="矩形 9"/>
          <p:cNvSpPr>
            <a:spLocks noChangeArrowheads="1"/>
          </p:cNvSpPr>
          <p:nvPr/>
        </p:nvSpPr>
        <p:spPr bwMode="auto">
          <a:xfrm>
            <a:off x="5631120" y="2645109"/>
            <a:ext cx="2167677" cy="1212640"/>
          </a:xfrm>
          <a:prstGeom prst="rect">
            <a:avLst/>
          </a:prstGeom>
          <a:noFill/>
          <a:ln w="9525">
            <a:noFill/>
            <a:miter lim="800000"/>
            <a:headEnd/>
            <a:tailEnd/>
          </a:ln>
        </p:spPr>
        <p:txBody>
          <a:bodyPr wrap="square">
            <a:spAutoFit/>
          </a:bodyPr>
          <a:lstStyle/>
          <a:p>
            <a:pPr>
              <a:lnSpc>
                <a:spcPct val="130000"/>
              </a:lnSpc>
            </a:pPr>
            <a:r>
              <a:rPr lang="zh-CN" altLang="en-US" sz="1400" dirty="0">
                <a:solidFill>
                  <a:schemeClr val="accent2">
                    <a:lumMod val="75000"/>
                  </a:schemeClr>
                </a:solidFill>
                <a:latin typeface="微软雅黑" pitchFamily="34" charset="-122"/>
                <a:ea typeface="微软雅黑" pitchFamily="34" charset="-122"/>
              </a:rPr>
              <a:t>工作流简单的说就是一组人员分多个步骤完成某一项业务所进行的所有工作与工作转交（交互）过程。</a:t>
            </a:r>
          </a:p>
        </p:txBody>
      </p:sp>
      <p:sp>
        <p:nvSpPr>
          <p:cNvPr id="11" name="TextBox 32"/>
          <p:cNvSpPr txBox="1">
            <a:spLocks noChangeArrowheads="1"/>
          </p:cNvSpPr>
          <p:nvPr/>
        </p:nvSpPr>
        <p:spPr bwMode="auto">
          <a:xfrm>
            <a:off x="2930653" y="2840632"/>
            <a:ext cx="2146935" cy="905248"/>
          </a:xfrm>
          <a:prstGeom prst="rect">
            <a:avLst/>
          </a:prstGeom>
          <a:noFill/>
          <a:ln w="9525">
            <a:noFill/>
            <a:miter lim="800000"/>
            <a:headEnd/>
            <a:tailEnd/>
          </a:ln>
        </p:spPr>
        <p:txBody>
          <a:bodyPr wrap="square">
            <a:spAutoFit/>
          </a:bodyPr>
          <a:lstStyle/>
          <a:p>
            <a:pPr>
              <a:lnSpc>
                <a:spcPct val="130000"/>
              </a:lnSpc>
            </a:pPr>
            <a:r>
              <a:rPr lang="zh-CN" altLang="en-US" sz="1400" dirty="0">
                <a:solidFill>
                  <a:schemeClr val="accent2">
                    <a:lumMod val="75000"/>
                  </a:schemeClr>
                </a:solidFill>
                <a:latin typeface="微软雅黑" pitchFamily="34" charset="-122"/>
                <a:ea typeface="微软雅黑" pitchFamily="34" charset="-122"/>
              </a:rPr>
              <a:t>此系列模块主要起辅助工作的作用，是全体员工工作的好助手。</a:t>
            </a:r>
          </a:p>
        </p:txBody>
      </p:sp>
      <p:sp>
        <p:nvSpPr>
          <p:cNvPr id="12" name="Rectangle 20"/>
          <p:cNvSpPr>
            <a:spLocks noChangeArrowheads="1"/>
          </p:cNvSpPr>
          <p:nvPr/>
        </p:nvSpPr>
        <p:spPr bwMode="auto">
          <a:xfrm>
            <a:off x="2811932" y="5784661"/>
            <a:ext cx="7846199" cy="656172"/>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chemeClr val="accent2">
                  <a:lumMod val="75000"/>
                </a:schemeClr>
              </a:solidFill>
            </a:endParaRPr>
          </a:p>
        </p:txBody>
      </p:sp>
      <p:sp>
        <p:nvSpPr>
          <p:cNvPr id="13" name="矩形 12"/>
          <p:cNvSpPr/>
          <p:nvPr/>
        </p:nvSpPr>
        <p:spPr bwMode="auto">
          <a:xfrm>
            <a:off x="3922081" y="5899298"/>
            <a:ext cx="5934337" cy="400110"/>
          </a:xfrm>
          <a:prstGeom prst="rect">
            <a:avLst/>
          </a:prstGeom>
          <a:solidFill>
            <a:schemeClr val="accent2">
              <a:lumMod val="75000"/>
            </a:schemeClr>
          </a:solidFill>
          <a:ln w="28575">
            <a:solidFill>
              <a:schemeClr val="accent2">
                <a:lumMod val="75000"/>
              </a:schemeClr>
            </a:solidFill>
          </a:ln>
          <a:scene3d>
            <a:camera prst="orthographicFront"/>
            <a:lightRig rig="threePt" dir="t"/>
          </a:scene3d>
          <a:sp3d/>
        </p:spPr>
        <p:txBody>
          <a:bodyPr>
            <a:spAutoFit/>
          </a:bodyPr>
          <a:lstStyle/>
          <a:p>
            <a:pPr algn="ctr" fontAlgn="auto">
              <a:spcBef>
                <a:spcPts val="0"/>
              </a:spcBef>
              <a:spcAft>
                <a:spcPts val="0"/>
              </a:spcAft>
              <a:tabLst>
                <a:tab pos="8521700" algn="r"/>
              </a:tabLst>
              <a:defRPr/>
            </a:pPr>
            <a:r>
              <a:rPr lang="zh-CN" altLang="en-US" sz="2000" dirty="0">
                <a:solidFill>
                  <a:schemeClr val="bg1"/>
                </a:solidFill>
                <a:latin typeface="微软雅黑" pitchFamily="34" charset="-122"/>
                <a:ea typeface="微软雅黑" pitchFamily="34" charset="-122"/>
              </a:rPr>
              <a:t>单击此处添加标题</a:t>
            </a:r>
          </a:p>
        </p:txBody>
      </p:sp>
      <p:sp>
        <p:nvSpPr>
          <p:cNvPr id="14" name="燕尾形 13"/>
          <p:cNvSpPr/>
          <p:nvPr/>
        </p:nvSpPr>
        <p:spPr>
          <a:xfrm rot="16200000" flipH="1" flipV="1">
            <a:off x="9197086" y="5134534"/>
            <a:ext cx="394584" cy="660964"/>
          </a:xfrm>
          <a:prstGeom prst="chevron">
            <a:avLst>
              <a:gd name="adj" fmla="val 39402"/>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chemeClr val="accent2">
                  <a:lumMod val="75000"/>
                </a:schemeClr>
              </a:solidFill>
            </a:endParaRPr>
          </a:p>
        </p:txBody>
      </p:sp>
      <p:sp>
        <p:nvSpPr>
          <p:cNvPr id="15" name="圆角矩形 14"/>
          <p:cNvSpPr/>
          <p:nvPr/>
        </p:nvSpPr>
        <p:spPr>
          <a:xfrm>
            <a:off x="5456570" y="1680205"/>
            <a:ext cx="2487911" cy="427466"/>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chemeClr val="accent2">
                  <a:lumMod val="75000"/>
                </a:schemeClr>
              </a:solidFill>
            </a:endParaRPr>
          </a:p>
        </p:txBody>
      </p:sp>
      <p:sp>
        <p:nvSpPr>
          <p:cNvPr id="20" name="圆角矩形 19"/>
          <p:cNvSpPr/>
          <p:nvPr/>
        </p:nvSpPr>
        <p:spPr>
          <a:xfrm>
            <a:off x="8150423" y="1680205"/>
            <a:ext cx="2487911" cy="427466"/>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chemeClr val="accent2">
                  <a:lumMod val="75000"/>
                </a:schemeClr>
              </a:solidFill>
            </a:endParaRPr>
          </a:p>
        </p:txBody>
      </p:sp>
      <p:sp>
        <p:nvSpPr>
          <p:cNvPr id="21" name="圆角矩形 20"/>
          <p:cNvSpPr/>
          <p:nvPr/>
        </p:nvSpPr>
        <p:spPr>
          <a:xfrm>
            <a:off x="2792135" y="1680205"/>
            <a:ext cx="2487911" cy="427466"/>
          </a:xfrm>
          <a:prstGeom prst="roundRect">
            <a:avLst/>
          </a:prstGeom>
          <a:solidFill>
            <a:schemeClr val="accent2">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chemeClr val="accent2">
                  <a:lumMod val="75000"/>
                </a:schemeClr>
              </a:solidFill>
            </a:endParaRPr>
          </a:p>
        </p:txBody>
      </p:sp>
      <p:sp>
        <p:nvSpPr>
          <p:cNvPr id="22" name="矩形 21"/>
          <p:cNvSpPr>
            <a:spLocks noChangeArrowheads="1"/>
          </p:cNvSpPr>
          <p:nvPr/>
        </p:nvSpPr>
        <p:spPr bwMode="auto">
          <a:xfrm>
            <a:off x="2843347" y="1713041"/>
            <a:ext cx="2234241" cy="338554"/>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1600" b="1" dirty="0">
                <a:solidFill>
                  <a:schemeClr val="bg1"/>
                </a:solidFill>
                <a:latin typeface="微软雅黑" pitchFamily="34" charset="-122"/>
                <a:ea typeface="微软雅黑" pitchFamily="34" charset="-122"/>
              </a:rPr>
              <a:t>个人办公模块</a:t>
            </a:r>
          </a:p>
        </p:txBody>
      </p:sp>
      <p:sp>
        <p:nvSpPr>
          <p:cNvPr id="23" name="矩形 22"/>
          <p:cNvSpPr>
            <a:spLocks noChangeArrowheads="1"/>
          </p:cNvSpPr>
          <p:nvPr/>
        </p:nvSpPr>
        <p:spPr bwMode="auto">
          <a:xfrm>
            <a:off x="8291692" y="1713041"/>
            <a:ext cx="2234241" cy="338554"/>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1600" b="1" dirty="0">
                <a:solidFill>
                  <a:schemeClr val="bg1"/>
                </a:solidFill>
                <a:latin typeface="微软雅黑" pitchFamily="34" charset="-122"/>
                <a:ea typeface="微软雅黑" pitchFamily="34" charset="-122"/>
              </a:rPr>
              <a:t>公共信息模块</a:t>
            </a:r>
          </a:p>
        </p:txBody>
      </p:sp>
      <p:sp>
        <p:nvSpPr>
          <p:cNvPr id="24" name="矩形 23"/>
          <p:cNvSpPr>
            <a:spLocks noChangeArrowheads="1"/>
          </p:cNvSpPr>
          <p:nvPr/>
        </p:nvSpPr>
        <p:spPr bwMode="auto">
          <a:xfrm>
            <a:off x="5597839" y="1713041"/>
            <a:ext cx="2234241" cy="338554"/>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1600" b="1" dirty="0">
                <a:solidFill>
                  <a:schemeClr val="bg1"/>
                </a:solidFill>
                <a:latin typeface="微软雅黑" pitchFamily="34" charset="-122"/>
                <a:ea typeface="微软雅黑" pitchFamily="34" charset="-122"/>
              </a:rPr>
              <a:t>工作流程管理模块</a:t>
            </a:r>
          </a:p>
        </p:txBody>
      </p:sp>
      <p:sp>
        <p:nvSpPr>
          <p:cNvPr id="25" name="燕尾形 24"/>
          <p:cNvSpPr/>
          <p:nvPr/>
        </p:nvSpPr>
        <p:spPr>
          <a:xfrm rot="16200000" flipH="1" flipV="1">
            <a:off x="6556925" y="5134534"/>
            <a:ext cx="394584" cy="660964"/>
          </a:xfrm>
          <a:prstGeom prst="chevron">
            <a:avLst>
              <a:gd name="adj" fmla="val 39402"/>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chemeClr val="accent2">
                  <a:lumMod val="75000"/>
                </a:schemeClr>
              </a:solidFill>
            </a:endParaRPr>
          </a:p>
        </p:txBody>
      </p:sp>
      <p:sp>
        <p:nvSpPr>
          <p:cNvPr id="26" name="燕尾形 25"/>
          <p:cNvSpPr/>
          <p:nvPr/>
        </p:nvSpPr>
        <p:spPr>
          <a:xfrm rot="16200000" flipH="1" flipV="1">
            <a:off x="3869417" y="5134534"/>
            <a:ext cx="394584" cy="660964"/>
          </a:xfrm>
          <a:prstGeom prst="chevron">
            <a:avLst>
              <a:gd name="adj" fmla="val 39402"/>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chemeClr val="accent2">
                  <a:lumMod val="75000"/>
                </a:schemeClr>
              </a:solidFill>
            </a:endParaRPr>
          </a:p>
        </p:txBody>
      </p:sp>
    </p:spTree>
    <p:extLst>
      <p:ext uri="{BB962C8B-B14F-4D97-AF65-F5344CB8AC3E}">
        <p14:creationId xmlns:p14="http://schemas.microsoft.com/office/powerpoint/2010/main" val="69130507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37"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anim calcmode="lin" valueType="num">
                                      <p:cBhvr>
                                        <p:cTn id="16" dur="500" fill="hold"/>
                                        <p:tgtEl>
                                          <p:spTgt spid="21"/>
                                        </p:tgtEl>
                                        <p:attrNameLst>
                                          <p:attrName>ppt_x</p:attrName>
                                        </p:attrNameLst>
                                      </p:cBhvr>
                                      <p:tavLst>
                                        <p:tav tm="0">
                                          <p:val>
                                            <p:strVal val="#ppt_x"/>
                                          </p:val>
                                        </p:tav>
                                        <p:tav tm="100000">
                                          <p:val>
                                            <p:strVal val="#ppt_x"/>
                                          </p:val>
                                        </p:tav>
                                      </p:tavLst>
                                    </p:anim>
                                    <p:anim calcmode="lin" valueType="num">
                                      <p:cBhvr>
                                        <p:cTn id="17" dur="450" decel="100000" fill="hold"/>
                                        <p:tgtEl>
                                          <p:spTgt spid="21"/>
                                        </p:tgtEl>
                                        <p:attrNameLst>
                                          <p:attrName>ppt_y</p:attrName>
                                        </p:attrNameLst>
                                      </p:cBhvr>
                                      <p:tavLst>
                                        <p:tav tm="0">
                                          <p:val>
                                            <p:strVal val="#ppt_y+1"/>
                                          </p:val>
                                        </p:tav>
                                        <p:tav tm="100000">
                                          <p:val>
                                            <p:strVal val="#ppt_y-.03"/>
                                          </p:val>
                                        </p:tav>
                                      </p:tavLst>
                                    </p:anim>
                                    <p:anim calcmode="lin" valueType="num">
                                      <p:cBhvr>
                                        <p:cTn id="18"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par>
                                <p:cTn id="19" presetID="37"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450" decel="100000" fill="hold"/>
                                        <p:tgtEl>
                                          <p:spTgt spid="15"/>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anim calcmode="lin" valueType="num">
                                      <p:cBhvr>
                                        <p:cTn id="28" dur="500" fill="hold"/>
                                        <p:tgtEl>
                                          <p:spTgt spid="20"/>
                                        </p:tgtEl>
                                        <p:attrNameLst>
                                          <p:attrName>ppt_x</p:attrName>
                                        </p:attrNameLst>
                                      </p:cBhvr>
                                      <p:tavLst>
                                        <p:tav tm="0">
                                          <p:val>
                                            <p:strVal val="#ppt_x"/>
                                          </p:val>
                                        </p:tav>
                                        <p:tav tm="100000">
                                          <p:val>
                                            <p:strVal val="#ppt_x"/>
                                          </p:val>
                                        </p:tav>
                                      </p:tavLst>
                                    </p:anim>
                                    <p:anim calcmode="lin" valueType="num">
                                      <p:cBhvr>
                                        <p:cTn id="29" dur="450" decel="100000" fill="hold"/>
                                        <p:tgtEl>
                                          <p:spTgt spid="20"/>
                                        </p:tgtEl>
                                        <p:attrNameLst>
                                          <p:attrName>ppt_y</p:attrName>
                                        </p:attrNameLst>
                                      </p:cBhvr>
                                      <p:tavLst>
                                        <p:tav tm="0">
                                          <p:val>
                                            <p:strVal val="#ppt_y+1"/>
                                          </p:val>
                                        </p:tav>
                                        <p:tav tm="100000">
                                          <p:val>
                                            <p:strVal val="#ppt_y-.03"/>
                                          </p:val>
                                        </p:tav>
                                      </p:tavLst>
                                    </p:anim>
                                    <p:anim calcmode="lin" valueType="num">
                                      <p:cBhvr>
                                        <p:cTn id="30"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childTnLst>
                          </p:cTn>
                        </p:par>
                        <p:par>
                          <p:cTn id="31" fill="hold">
                            <p:stCondLst>
                              <p:cond delay="1500"/>
                            </p:stCondLst>
                            <p:childTnLst>
                              <p:par>
                                <p:cTn id="32" presetID="12" presetClass="entr" presetSubtype="4"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slide(fromBottom)">
                                      <p:cBhvr>
                                        <p:cTn id="34" dur="500"/>
                                        <p:tgtEl>
                                          <p:spTgt spid="22"/>
                                        </p:tgtEl>
                                      </p:cBhvr>
                                    </p:animEffect>
                                  </p:childTnLst>
                                </p:cTn>
                              </p:par>
                            </p:childTnLst>
                          </p:cTn>
                        </p:par>
                        <p:par>
                          <p:cTn id="35" fill="hold">
                            <p:stCondLst>
                              <p:cond delay="2000"/>
                            </p:stCondLst>
                            <p:childTnLst>
                              <p:par>
                                <p:cTn id="36" presetID="12" presetClass="entr" presetSubtype="4"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slide(fromBottom)">
                                      <p:cBhvr>
                                        <p:cTn id="38" dur="500"/>
                                        <p:tgtEl>
                                          <p:spTgt spid="24"/>
                                        </p:tgtEl>
                                      </p:cBhvr>
                                    </p:animEffect>
                                  </p:childTnLst>
                                </p:cTn>
                              </p:par>
                            </p:childTnLst>
                          </p:cTn>
                        </p:par>
                        <p:par>
                          <p:cTn id="39" fill="hold">
                            <p:stCondLst>
                              <p:cond delay="2500"/>
                            </p:stCondLst>
                            <p:childTnLst>
                              <p:par>
                                <p:cTn id="40" presetID="12" presetClass="entr" presetSubtype="4"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slide(fromBottom)">
                                      <p:cBhvr>
                                        <p:cTn id="42" dur="500"/>
                                        <p:tgtEl>
                                          <p:spTgt spid="23"/>
                                        </p:tgtEl>
                                      </p:cBhvr>
                                    </p:animEffect>
                                  </p:childTnLst>
                                </p:cTn>
                              </p:par>
                            </p:childTnLst>
                          </p:cTn>
                        </p:par>
                        <p:par>
                          <p:cTn id="43" fill="hold">
                            <p:stCondLst>
                              <p:cond delay="3000"/>
                            </p:stCondLst>
                            <p:childTnLst>
                              <p:par>
                                <p:cTn id="44" presetID="12" presetClass="entr" presetSubtype="1"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slide(fromTop)">
                                      <p:cBhvr>
                                        <p:cTn id="46" dur="500"/>
                                        <p:tgtEl>
                                          <p:spTgt spid="6"/>
                                        </p:tgtEl>
                                      </p:cBhvr>
                                    </p:animEffect>
                                  </p:childTnLst>
                                </p:cTn>
                              </p:par>
                            </p:childTnLst>
                          </p:cTn>
                        </p:par>
                        <p:par>
                          <p:cTn id="47" fill="hold">
                            <p:stCondLst>
                              <p:cond delay="3500"/>
                            </p:stCondLst>
                            <p:childTnLst>
                              <p:par>
                                <p:cTn id="48" presetID="12" presetClass="entr" presetSubtype="1"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slide(fromTop)">
                                      <p:cBhvr>
                                        <p:cTn id="50" dur="500"/>
                                        <p:tgtEl>
                                          <p:spTgt spid="9"/>
                                        </p:tgtEl>
                                      </p:cBhvr>
                                    </p:animEffect>
                                  </p:childTnLst>
                                </p:cTn>
                              </p:par>
                            </p:childTnLst>
                          </p:cTn>
                        </p:par>
                        <p:par>
                          <p:cTn id="51" fill="hold">
                            <p:stCondLst>
                              <p:cond delay="4000"/>
                            </p:stCondLst>
                            <p:childTnLst>
                              <p:par>
                                <p:cTn id="52" presetID="12" presetClass="entr" presetSubtype="1"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slide(fromTop)">
                                      <p:cBhvr>
                                        <p:cTn id="54" dur="500"/>
                                        <p:tgtEl>
                                          <p:spTgt spid="7"/>
                                        </p:tgtEl>
                                      </p:cBhvr>
                                    </p:animEffect>
                                  </p:childTnLst>
                                </p:cTn>
                              </p:par>
                            </p:childTnLst>
                          </p:cTn>
                        </p:par>
                        <p:par>
                          <p:cTn id="55" fill="hold">
                            <p:stCondLst>
                              <p:cond delay="4500"/>
                            </p:stCondLst>
                            <p:childTnLst>
                              <p:par>
                                <p:cTn id="56" presetID="49" presetClass="entr" presetSubtype="0" decel="10000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 calcmode="lin" valueType="num">
                                      <p:cBhvr>
                                        <p:cTn id="60" dur="500" fill="hold"/>
                                        <p:tgtEl>
                                          <p:spTgt spid="11"/>
                                        </p:tgtEl>
                                        <p:attrNameLst>
                                          <p:attrName>style.rotation</p:attrName>
                                        </p:attrNameLst>
                                      </p:cBhvr>
                                      <p:tavLst>
                                        <p:tav tm="0">
                                          <p:val>
                                            <p:fltVal val="360"/>
                                          </p:val>
                                        </p:tav>
                                        <p:tav tm="100000">
                                          <p:val>
                                            <p:fltVal val="0"/>
                                          </p:val>
                                        </p:tav>
                                      </p:tavLst>
                                    </p:anim>
                                    <p:animEffect transition="in" filter="fade">
                                      <p:cBhvr>
                                        <p:cTn id="61" dur="500"/>
                                        <p:tgtEl>
                                          <p:spTgt spid="11"/>
                                        </p:tgtEl>
                                      </p:cBhvr>
                                    </p:animEffect>
                                  </p:childTnLst>
                                </p:cTn>
                              </p:par>
                            </p:childTnLst>
                          </p:cTn>
                        </p:par>
                        <p:par>
                          <p:cTn id="62" fill="hold">
                            <p:stCondLst>
                              <p:cond delay="5000"/>
                            </p:stCondLst>
                            <p:childTnLst>
                              <p:par>
                                <p:cTn id="63" presetID="49" presetClass="entr" presetSubtype="0" decel="10000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style.rotation</p:attrName>
                                        </p:attrNameLst>
                                      </p:cBhvr>
                                      <p:tavLst>
                                        <p:tav tm="0">
                                          <p:val>
                                            <p:fltVal val="360"/>
                                          </p:val>
                                        </p:tav>
                                        <p:tav tm="100000">
                                          <p:val>
                                            <p:fltVal val="0"/>
                                          </p:val>
                                        </p:tav>
                                      </p:tavLst>
                                    </p:anim>
                                    <p:animEffect transition="in" filter="fade">
                                      <p:cBhvr>
                                        <p:cTn id="68" dur="500"/>
                                        <p:tgtEl>
                                          <p:spTgt spid="10"/>
                                        </p:tgtEl>
                                      </p:cBhvr>
                                    </p:animEffect>
                                  </p:childTnLst>
                                </p:cTn>
                              </p:par>
                            </p:childTnLst>
                          </p:cTn>
                        </p:par>
                        <p:par>
                          <p:cTn id="69" fill="hold">
                            <p:stCondLst>
                              <p:cond delay="5500"/>
                            </p:stCondLst>
                            <p:childTnLst>
                              <p:par>
                                <p:cTn id="70" presetID="49" presetClass="entr" presetSubtype="0" decel="10000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 calcmode="lin" valueType="num">
                                      <p:cBhvr>
                                        <p:cTn id="74" dur="500" fill="hold"/>
                                        <p:tgtEl>
                                          <p:spTgt spid="8"/>
                                        </p:tgtEl>
                                        <p:attrNameLst>
                                          <p:attrName>style.rotation</p:attrName>
                                        </p:attrNameLst>
                                      </p:cBhvr>
                                      <p:tavLst>
                                        <p:tav tm="0">
                                          <p:val>
                                            <p:fltVal val="360"/>
                                          </p:val>
                                        </p:tav>
                                        <p:tav tm="100000">
                                          <p:val>
                                            <p:fltVal val="0"/>
                                          </p:val>
                                        </p:tav>
                                      </p:tavLst>
                                    </p:anim>
                                    <p:animEffect transition="in" filter="fade">
                                      <p:cBhvr>
                                        <p:cTn id="75" dur="500"/>
                                        <p:tgtEl>
                                          <p:spTgt spid="8"/>
                                        </p:tgtEl>
                                      </p:cBhvr>
                                    </p:animEffect>
                                  </p:childTnLst>
                                </p:cTn>
                              </p:par>
                            </p:childTnLst>
                          </p:cTn>
                        </p:par>
                        <p:par>
                          <p:cTn id="76" fill="hold">
                            <p:stCondLst>
                              <p:cond delay="6000"/>
                            </p:stCondLst>
                            <p:childTnLst>
                              <p:par>
                                <p:cTn id="77" presetID="12" presetClass="entr" presetSubtype="1"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slide(fromTop)">
                                      <p:cBhvr>
                                        <p:cTn id="79" dur="500"/>
                                        <p:tgtEl>
                                          <p:spTgt spid="26"/>
                                        </p:tgtEl>
                                      </p:cBhvr>
                                    </p:animEffect>
                                  </p:childTnLst>
                                </p:cTn>
                              </p:par>
                            </p:childTnLst>
                          </p:cTn>
                        </p:par>
                        <p:par>
                          <p:cTn id="80" fill="hold">
                            <p:stCondLst>
                              <p:cond delay="6500"/>
                            </p:stCondLst>
                            <p:childTnLst>
                              <p:par>
                                <p:cTn id="81" presetID="12" presetClass="entr" presetSubtype="1"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slide(fromTop)">
                                      <p:cBhvr>
                                        <p:cTn id="83" dur="500"/>
                                        <p:tgtEl>
                                          <p:spTgt spid="25"/>
                                        </p:tgtEl>
                                      </p:cBhvr>
                                    </p:animEffect>
                                  </p:childTnLst>
                                </p:cTn>
                              </p:par>
                            </p:childTnLst>
                          </p:cTn>
                        </p:par>
                        <p:par>
                          <p:cTn id="84" fill="hold">
                            <p:stCondLst>
                              <p:cond delay="7000"/>
                            </p:stCondLst>
                            <p:childTnLst>
                              <p:par>
                                <p:cTn id="85" presetID="12" presetClass="entr" presetSubtype="1" fill="hold" grpId="0" nodeType="after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slide(fromTop)">
                                      <p:cBhvr>
                                        <p:cTn id="87" dur="500"/>
                                        <p:tgtEl>
                                          <p:spTgt spid="14"/>
                                        </p:tgtEl>
                                      </p:cBhvr>
                                    </p:animEffect>
                                  </p:childTnLst>
                                </p:cTn>
                              </p:par>
                            </p:childTnLst>
                          </p:cTn>
                        </p:par>
                        <p:par>
                          <p:cTn id="88" fill="hold">
                            <p:stCondLst>
                              <p:cond delay="75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13"/>
                                        </p:tgtEl>
                                        <p:attrNameLst>
                                          <p:attrName>style.visibility</p:attrName>
                                        </p:attrNameLst>
                                      </p:cBhvr>
                                      <p:to>
                                        <p:strVal val="visible"/>
                                      </p:to>
                                    </p:set>
                                    <p:anim calcmode="lin" valueType="num">
                                      <p:cBhvr>
                                        <p:cTn id="96" dur="500" fill="hold"/>
                                        <p:tgtEl>
                                          <p:spTgt spid="13"/>
                                        </p:tgtEl>
                                        <p:attrNameLst>
                                          <p:attrName>ppt_w</p:attrName>
                                        </p:attrNameLst>
                                      </p:cBhvr>
                                      <p:tavLst>
                                        <p:tav tm="0">
                                          <p:val>
                                            <p:fltVal val="0"/>
                                          </p:val>
                                        </p:tav>
                                        <p:tav tm="100000">
                                          <p:val>
                                            <p:strVal val="#ppt_w"/>
                                          </p:val>
                                        </p:tav>
                                      </p:tavLst>
                                    </p:anim>
                                    <p:anim calcmode="lin" valueType="num">
                                      <p:cBhvr>
                                        <p:cTn id="97" dur="500" fill="hold"/>
                                        <p:tgtEl>
                                          <p:spTgt spid="13"/>
                                        </p:tgtEl>
                                        <p:attrNameLst>
                                          <p:attrName>ppt_h</p:attrName>
                                        </p:attrNameLst>
                                      </p:cBhvr>
                                      <p:tavLst>
                                        <p:tav tm="0">
                                          <p:val>
                                            <p:fltVal val="0"/>
                                          </p:val>
                                        </p:tav>
                                        <p:tav tm="100000">
                                          <p:val>
                                            <p:strVal val="#ppt_h"/>
                                          </p:val>
                                        </p:tav>
                                      </p:tavLst>
                                    </p:anim>
                                    <p:animEffect transition="in" filter="fade">
                                      <p:cBhvr>
                                        <p:cTn id="9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animBg="1"/>
      <p:bldP spid="7" grpId="0" animBg="1"/>
      <p:bldP spid="8" grpId="0"/>
      <p:bldP spid="9" grpId="0" animBg="1"/>
      <p:bldP spid="10" grpId="0"/>
      <p:bldP spid="11" grpId="0"/>
      <p:bldP spid="12" grpId="0"/>
      <p:bldP spid="13" grpId="0" animBg="1"/>
      <p:bldP spid="14" grpId="0" animBg="1"/>
      <p:bldP spid="15" grpId="0" animBg="1"/>
      <p:bldP spid="20" grpId="0" animBg="1"/>
      <p:bldP spid="21" grpId="0" animBg="1"/>
      <p:bldP spid="22" grpId="0"/>
      <p:bldP spid="23" grpId="0"/>
      <p:bldP spid="24" grpId="0"/>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934853" cy="54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0" b="1" dirty="0">
                <a:solidFill>
                  <a:schemeClr val="tx1">
                    <a:lumMod val="95000"/>
                    <a:lumOff val="5000"/>
                  </a:schemeClr>
                </a:solidFill>
                <a:cs typeface="Arial" panose="020B0604020202020204" pitchFamily="34" charset="0"/>
                <a:sym typeface="Impact" pitchFamily="34" charset="0"/>
              </a:rPr>
              <a:t>类图</a:t>
            </a:r>
            <a:endParaRPr lang="zh-CN" altLang="en-US"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a:stretch>
            <a:fillRect/>
          </a:stretch>
        </p:blipFill>
        <p:spPr>
          <a:xfrm>
            <a:off x="3099219" y="1568752"/>
            <a:ext cx="6057481" cy="5403548"/>
          </a:xfrm>
          <a:prstGeom prst="rect">
            <a:avLst/>
          </a:prstGeom>
        </p:spPr>
      </p:pic>
    </p:spTree>
    <p:extLst>
      <p:ext uri="{BB962C8B-B14F-4D97-AF65-F5344CB8AC3E}">
        <p14:creationId xmlns:p14="http://schemas.microsoft.com/office/powerpoint/2010/main" val="195891989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ADV_TOP" val="99,90228"/>
  <p:tag name="ADV_LEFT" val="144,3124"/>
  <p:tag name="ADV_HEIGHT" val="281,25"/>
  <p:tag name="ADV_WIDTH" val="491,375"/>
</p:tagLst>
</file>

<file path=ppt/theme/theme1.xml><?xml version="1.0" encoding="utf-8"?>
<a:theme xmlns:a="http://schemas.openxmlformats.org/drawingml/2006/main" name="Office 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7525</TotalTime>
  <Words>2848</Words>
  <Application>Microsoft Office PowerPoint</Application>
  <PresentationFormat>宽屏</PresentationFormat>
  <Paragraphs>428</Paragraphs>
  <Slides>34</Slides>
  <Notes>34</Notes>
  <HiddenSlides>0</HiddenSlides>
  <MMClips>4</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Open Sans</vt:lpstr>
      <vt:lpstr>Open Sans Light</vt:lpstr>
      <vt:lpstr>Open Sans Semibold</vt:lpstr>
      <vt:lpstr>Segoe</vt:lpstr>
      <vt:lpstr>华文黑体</vt:lpstr>
      <vt:lpstr>隶书</vt:lpstr>
      <vt:lpstr>宋体</vt:lpstr>
      <vt:lpstr>微软雅黑</vt:lpstr>
      <vt:lpstr>Arial</vt:lpstr>
      <vt:lpstr>Calibri</vt:lpstr>
      <vt:lpstr>Calibri Light</vt:lpstr>
      <vt:lpstr>Impact</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青衣客</dc:creator>
  <cp:lastModifiedBy>岳佳诚</cp:lastModifiedBy>
  <cp:revision>1088</cp:revision>
  <dcterms:created xsi:type="dcterms:W3CDTF">2014-06-18T03:33:50Z</dcterms:created>
  <dcterms:modified xsi:type="dcterms:W3CDTF">2017-06-02T01:08:01Z</dcterms:modified>
</cp:coreProperties>
</file>